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8" r:id="rId3"/>
    <p:sldId id="259" r:id="rId4"/>
    <p:sldId id="260" r:id="rId5"/>
    <p:sldId id="261" r:id="rId6"/>
    <p:sldId id="262" r:id="rId7"/>
    <p:sldId id="269" r:id="rId8"/>
    <p:sldId id="27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71766-9F91-4A36-A2E9-8D6ABDA1DBC2}" v="286" dt="2019-11-29T19:20:19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Critchfield" userId="a3e5ade9fb999754" providerId="LiveId" clId="{53B71766-9F91-4A36-A2E9-8D6ABDA1DBC2}"/>
    <pc:docChg chg="undo custSel addSld delSld modSld">
      <pc:chgData name="Jack Critchfield" userId="a3e5ade9fb999754" providerId="LiveId" clId="{53B71766-9F91-4A36-A2E9-8D6ABDA1DBC2}" dt="2019-11-29T19:20:49.032" v="629" actId="2696"/>
      <pc:docMkLst>
        <pc:docMk/>
      </pc:docMkLst>
      <pc:sldChg chg="del modTransition">
        <pc:chgData name="Jack Critchfield" userId="a3e5ade9fb999754" providerId="LiveId" clId="{53B71766-9F91-4A36-A2E9-8D6ABDA1DBC2}" dt="2019-11-29T19:20:49.032" v="629" actId="2696"/>
        <pc:sldMkLst>
          <pc:docMk/>
          <pc:sldMk cId="0" sldId="256"/>
        </pc:sldMkLst>
      </pc:sldChg>
      <pc:sldChg chg="modTransition">
        <pc:chgData name="Jack Critchfield" userId="a3e5ade9fb999754" providerId="LiveId" clId="{53B71766-9F91-4A36-A2E9-8D6ABDA1DBC2}" dt="2019-11-29T18:56:05.962" v="436"/>
        <pc:sldMkLst>
          <pc:docMk/>
          <pc:sldMk cId="0" sldId="257"/>
        </pc:sldMkLst>
      </pc:sldChg>
      <pc:sldChg chg="modSp del">
        <pc:chgData name="Jack Critchfield" userId="a3e5ade9fb999754" providerId="LiveId" clId="{53B71766-9F91-4A36-A2E9-8D6ABDA1DBC2}" dt="2019-11-29T17:26:19.439" v="257" actId="2696"/>
        <pc:sldMkLst>
          <pc:docMk/>
          <pc:sldMk cId="0" sldId="258"/>
        </pc:sldMkLst>
        <pc:spChg chg="mod">
          <ac:chgData name="Jack Critchfield" userId="a3e5ade9fb999754" providerId="LiveId" clId="{53B71766-9F91-4A36-A2E9-8D6ABDA1DBC2}" dt="2019-11-29T16:34:33.169" v="28" actId="27636"/>
          <ac:spMkLst>
            <pc:docMk/>
            <pc:sldMk cId="0" sldId="258"/>
            <ac:spMk id="2" creationId="{00000000-0000-0000-0000-000000000000}"/>
          </ac:spMkLst>
        </pc:spChg>
        <pc:spChg chg="mod">
          <ac:chgData name="Jack Critchfield" userId="a3e5ade9fb999754" providerId="LiveId" clId="{53B71766-9F91-4A36-A2E9-8D6ABDA1DBC2}" dt="2019-11-29T16:33:54.842" v="9" actId="20577"/>
          <ac:spMkLst>
            <pc:docMk/>
            <pc:sldMk cId="0" sldId="258"/>
            <ac:spMk id="6" creationId="{00000000-0000-0000-0000-000000000000}"/>
          </ac:spMkLst>
        </pc:spChg>
      </pc:sldChg>
      <pc:sldChg chg="modSp modTransition modAnim">
        <pc:chgData name="Jack Critchfield" userId="a3e5ade9fb999754" providerId="LiveId" clId="{53B71766-9F91-4A36-A2E9-8D6ABDA1DBC2}" dt="2019-11-29T18:58:42.188" v="456" actId="20577"/>
        <pc:sldMkLst>
          <pc:docMk/>
          <pc:sldMk cId="0" sldId="259"/>
        </pc:sldMkLst>
        <pc:spChg chg="mod">
          <ac:chgData name="Jack Critchfield" userId="a3e5ade9fb999754" providerId="LiveId" clId="{53B71766-9F91-4A36-A2E9-8D6ABDA1DBC2}" dt="2019-11-29T18:54:51.064" v="430" actId="14429"/>
          <ac:spMkLst>
            <pc:docMk/>
            <pc:sldMk cId="0" sldId="259"/>
            <ac:spMk id="2" creationId="{00000000-0000-0000-0000-000000000000}"/>
          </ac:spMkLst>
        </pc:spChg>
        <pc:spChg chg="mod">
          <ac:chgData name="Jack Critchfield" userId="a3e5ade9fb999754" providerId="LiveId" clId="{53B71766-9F91-4A36-A2E9-8D6ABDA1DBC2}" dt="2019-11-29T18:58:42.188" v="456" actId="20577"/>
          <ac:spMkLst>
            <pc:docMk/>
            <pc:sldMk cId="0" sldId="259"/>
            <ac:spMk id="6" creationId="{00000000-0000-0000-0000-000000000000}"/>
          </ac:spMkLst>
        </pc:spChg>
      </pc:sldChg>
      <pc:sldChg chg="modSp modTransition modAnim">
        <pc:chgData name="Jack Critchfield" userId="a3e5ade9fb999754" providerId="LiveId" clId="{53B71766-9F91-4A36-A2E9-8D6ABDA1DBC2}" dt="2019-11-29T18:59:28.579" v="472"/>
        <pc:sldMkLst>
          <pc:docMk/>
          <pc:sldMk cId="0" sldId="260"/>
        </pc:sldMkLst>
        <pc:spChg chg="mod">
          <ac:chgData name="Jack Critchfield" userId="a3e5ade9fb999754" providerId="LiveId" clId="{53B71766-9F91-4A36-A2E9-8D6ABDA1DBC2}" dt="2019-11-29T16:34:33.183" v="30" actId="27636"/>
          <ac:spMkLst>
            <pc:docMk/>
            <pc:sldMk cId="0" sldId="260"/>
            <ac:spMk id="2" creationId="{00000000-0000-0000-0000-000000000000}"/>
          </ac:spMkLst>
        </pc:spChg>
        <pc:spChg chg="mod">
          <ac:chgData name="Jack Critchfield" userId="a3e5ade9fb999754" providerId="LiveId" clId="{53B71766-9F91-4A36-A2E9-8D6ABDA1DBC2}" dt="2019-11-29T17:33:18.934" v="262"/>
          <ac:spMkLst>
            <pc:docMk/>
            <pc:sldMk cId="0" sldId="260"/>
            <ac:spMk id="6" creationId="{00000000-0000-0000-0000-000000000000}"/>
          </ac:spMkLst>
        </pc:spChg>
      </pc:sldChg>
      <pc:sldChg chg="modSp modAnim">
        <pc:chgData name="Jack Critchfield" userId="a3e5ade9fb999754" providerId="LiveId" clId="{53B71766-9F91-4A36-A2E9-8D6ABDA1DBC2}" dt="2019-11-29T18:59:56.060" v="478"/>
        <pc:sldMkLst>
          <pc:docMk/>
          <pc:sldMk cId="0" sldId="261"/>
        </pc:sldMkLst>
        <pc:spChg chg="mod">
          <ac:chgData name="Jack Critchfield" userId="a3e5ade9fb999754" providerId="LiveId" clId="{53B71766-9F91-4A36-A2E9-8D6ABDA1DBC2}" dt="2019-11-29T16:34:33.192" v="32" actId="27636"/>
          <ac:spMkLst>
            <pc:docMk/>
            <pc:sldMk cId="0" sldId="261"/>
            <ac:spMk id="2" creationId="{00000000-0000-0000-0000-000000000000}"/>
          </ac:spMkLst>
        </pc:spChg>
        <pc:spChg chg="mod">
          <ac:chgData name="Jack Critchfield" userId="a3e5ade9fb999754" providerId="LiveId" clId="{53B71766-9F91-4A36-A2E9-8D6ABDA1DBC2}" dt="2019-11-29T17:33:35.240" v="263"/>
          <ac:spMkLst>
            <pc:docMk/>
            <pc:sldMk cId="0" sldId="261"/>
            <ac:spMk id="6" creationId="{00000000-0000-0000-0000-000000000000}"/>
          </ac:spMkLst>
        </pc:spChg>
      </pc:sldChg>
      <pc:sldChg chg="modSp modAnim">
        <pc:chgData name="Jack Critchfield" userId="a3e5ade9fb999754" providerId="LiveId" clId="{53B71766-9F91-4A36-A2E9-8D6ABDA1DBC2}" dt="2019-11-29T19:00:43.539" v="496"/>
        <pc:sldMkLst>
          <pc:docMk/>
          <pc:sldMk cId="0" sldId="262"/>
        </pc:sldMkLst>
        <pc:spChg chg="mod">
          <ac:chgData name="Jack Critchfield" userId="a3e5ade9fb999754" providerId="LiveId" clId="{53B71766-9F91-4A36-A2E9-8D6ABDA1DBC2}" dt="2019-11-29T16:34:33.193" v="33" actId="27636"/>
          <ac:spMkLst>
            <pc:docMk/>
            <pc:sldMk cId="0" sldId="262"/>
            <ac:spMk id="2" creationId="{00000000-0000-0000-0000-000000000000}"/>
          </ac:spMkLst>
        </pc:spChg>
        <pc:spChg chg="mod">
          <ac:chgData name="Jack Critchfield" userId="a3e5ade9fb999754" providerId="LiveId" clId="{53B71766-9F91-4A36-A2E9-8D6ABDA1DBC2}" dt="2019-11-29T17:33:47.599" v="264"/>
          <ac:spMkLst>
            <pc:docMk/>
            <pc:sldMk cId="0" sldId="262"/>
            <ac:spMk id="6" creationId="{00000000-0000-0000-0000-000000000000}"/>
          </ac:spMkLst>
        </pc:spChg>
      </pc:sldChg>
      <pc:sldChg chg="modSp del addAnim delAnim modAnim">
        <pc:chgData name="Jack Critchfield" userId="a3e5ade9fb999754" providerId="LiveId" clId="{53B71766-9F91-4A36-A2E9-8D6ABDA1DBC2}" dt="2019-11-29T19:07:45.840" v="557" actId="2696"/>
        <pc:sldMkLst>
          <pc:docMk/>
          <pc:sldMk cId="0" sldId="263"/>
        </pc:sldMkLst>
        <pc:spChg chg="mod">
          <ac:chgData name="Jack Critchfield" userId="a3e5ade9fb999754" providerId="LiveId" clId="{53B71766-9F91-4A36-A2E9-8D6ABDA1DBC2}" dt="2019-11-29T16:34:33.204" v="36" actId="27636"/>
          <ac:spMkLst>
            <pc:docMk/>
            <pc:sldMk cId="0" sldId="263"/>
            <ac:spMk id="2" creationId="{00000000-0000-0000-0000-000000000000}"/>
          </ac:spMkLst>
        </pc:spChg>
        <pc:spChg chg="mod">
          <ac:chgData name="Jack Critchfield" userId="a3e5ade9fb999754" providerId="LiveId" clId="{53B71766-9F91-4A36-A2E9-8D6ABDA1DBC2}" dt="2019-11-29T19:05:11.197" v="544" actId="27636"/>
          <ac:spMkLst>
            <pc:docMk/>
            <pc:sldMk cId="0" sldId="263"/>
            <ac:spMk id="6" creationId="{00000000-0000-0000-0000-000000000000}"/>
          </ac:spMkLst>
        </pc:spChg>
      </pc:sldChg>
      <pc:sldChg chg="modSp modAnim">
        <pc:chgData name="Jack Critchfield" userId="a3e5ade9fb999754" providerId="LiveId" clId="{53B71766-9F91-4A36-A2E9-8D6ABDA1DBC2}" dt="2019-11-29T19:03:59.733" v="528" actId="20577"/>
        <pc:sldMkLst>
          <pc:docMk/>
          <pc:sldMk cId="0" sldId="264"/>
        </pc:sldMkLst>
        <pc:spChg chg="mod">
          <ac:chgData name="Jack Critchfield" userId="a3e5ade9fb999754" providerId="LiveId" clId="{53B71766-9F91-4A36-A2E9-8D6ABDA1DBC2}" dt="2019-11-29T19:03:59.733" v="528" actId="20577"/>
          <ac:spMkLst>
            <pc:docMk/>
            <pc:sldMk cId="0" sldId="264"/>
            <ac:spMk id="6" creationId="{00000000-0000-0000-0000-000000000000}"/>
          </ac:spMkLst>
        </pc:spChg>
      </pc:sldChg>
      <pc:sldChg chg="modSp">
        <pc:chgData name="Jack Critchfield" userId="a3e5ade9fb999754" providerId="LiveId" clId="{53B71766-9F91-4A36-A2E9-8D6ABDA1DBC2}" dt="2019-11-29T17:36:47.022" v="297" actId="20577"/>
        <pc:sldMkLst>
          <pc:docMk/>
          <pc:sldMk cId="0" sldId="265"/>
        </pc:sldMkLst>
        <pc:spChg chg="mod">
          <ac:chgData name="Jack Critchfield" userId="a3e5ade9fb999754" providerId="LiveId" clId="{53B71766-9F91-4A36-A2E9-8D6ABDA1DBC2}" dt="2019-11-29T16:34:33.209" v="38" actId="27636"/>
          <ac:spMkLst>
            <pc:docMk/>
            <pc:sldMk cId="0" sldId="265"/>
            <ac:spMk id="2" creationId="{00000000-0000-0000-0000-000000000000}"/>
          </ac:spMkLst>
        </pc:spChg>
        <pc:spChg chg="mod">
          <ac:chgData name="Jack Critchfield" userId="a3e5ade9fb999754" providerId="LiveId" clId="{53B71766-9F91-4A36-A2E9-8D6ABDA1DBC2}" dt="2019-11-29T17:34:42.342" v="269" actId="14100"/>
          <ac:spMkLst>
            <pc:docMk/>
            <pc:sldMk cId="0" sldId="265"/>
            <ac:spMk id="6" creationId="{00000000-0000-0000-0000-000000000000}"/>
          </ac:spMkLst>
        </pc:spChg>
        <pc:spChg chg="mod">
          <ac:chgData name="Jack Critchfield" userId="a3e5ade9fb999754" providerId="LiveId" clId="{53B71766-9F91-4A36-A2E9-8D6ABDA1DBC2}" dt="2019-11-29T17:36:47.022" v="297" actId="20577"/>
          <ac:spMkLst>
            <pc:docMk/>
            <pc:sldMk cId="0" sldId="265"/>
            <ac:spMk id="7" creationId="{00000000-0000-0000-0000-000000000000}"/>
          </ac:spMkLst>
        </pc:spChg>
      </pc:sldChg>
      <pc:sldChg chg="modSp modAnim">
        <pc:chgData name="Jack Critchfield" userId="a3e5ade9fb999754" providerId="LiveId" clId="{53B71766-9F91-4A36-A2E9-8D6ABDA1DBC2}" dt="2019-11-29T17:41:24.513" v="334"/>
        <pc:sldMkLst>
          <pc:docMk/>
          <pc:sldMk cId="0" sldId="266"/>
        </pc:sldMkLst>
        <pc:spChg chg="mod">
          <ac:chgData name="Jack Critchfield" userId="a3e5ade9fb999754" providerId="LiveId" clId="{53B71766-9F91-4A36-A2E9-8D6ABDA1DBC2}" dt="2019-11-29T16:34:33.213" v="40" actId="27636"/>
          <ac:spMkLst>
            <pc:docMk/>
            <pc:sldMk cId="0" sldId="266"/>
            <ac:spMk id="2" creationId="{00000000-0000-0000-0000-000000000000}"/>
          </ac:spMkLst>
        </pc:spChg>
        <pc:spChg chg="mod">
          <ac:chgData name="Jack Critchfield" userId="a3e5ade9fb999754" providerId="LiveId" clId="{53B71766-9F91-4A36-A2E9-8D6ABDA1DBC2}" dt="2019-11-29T17:38:28.862" v="309" actId="255"/>
          <ac:spMkLst>
            <pc:docMk/>
            <pc:sldMk cId="0" sldId="266"/>
            <ac:spMk id="6" creationId="{00000000-0000-0000-0000-000000000000}"/>
          </ac:spMkLst>
        </pc:spChg>
      </pc:sldChg>
      <pc:sldChg chg="addSp delSp modSp modTransition">
        <pc:chgData name="Jack Critchfield" userId="a3e5ade9fb999754" providerId="LiveId" clId="{53B71766-9F91-4A36-A2E9-8D6ABDA1DBC2}" dt="2019-11-29T18:00:46.318" v="421"/>
        <pc:sldMkLst>
          <pc:docMk/>
          <pc:sldMk cId="0" sldId="267"/>
        </pc:sldMkLst>
        <pc:spChg chg="add mod">
          <ac:chgData name="Jack Critchfield" userId="a3e5ade9fb999754" providerId="LiveId" clId="{53B71766-9F91-4A36-A2E9-8D6ABDA1DBC2}" dt="2019-11-29T17:52:25.846" v="372" actId="14100"/>
          <ac:spMkLst>
            <pc:docMk/>
            <pc:sldMk cId="0" sldId="267"/>
            <ac:spMk id="4" creationId="{5C1DBE99-97C2-416C-A09E-18FD59AEA579}"/>
          </ac:spMkLst>
        </pc:spChg>
        <pc:spChg chg="add mod">
          <ac:chgData name="Jack Critchfield" userId="a3e5ade9fb999754" providerId="LiveId" clId="{53B71766-9F91-4A36-A2E9-8D6ABDA1DBC2}" dt="2019-11-29T17:52:00.016" v="370" actId="207"/>
          <ac:spMkLst>
            <pc:docMk/>
            <pc:sldMk cId="0" sldId="267"/>
            <ac:spMk id="5" creationId="{2FBDBBCA-EC24-4B47-B054-6DF6500FA864}"/>
          </ac:spMkLst>
        </pc:spChg>
        <pc:spChg chg="add del">
          <ac:chgData name="Jack Critchfield" userId="a3e5ade9fb999754" providerId="LiveId" clId="{53B71766-9F91-4A36-A2E9-8D6ABDA1DBC2}" dt="2019-11-29T17:46:28.904" v="347"/>
          <ac:spMkLst>
            <pc:docMk/>
            <pc:sldMk cId="0" sldId="267"/>
            <ac:spMk id="6" creationId="{B8487DA0-0D43-4869-911D-AA37B85524C2}"/>
          </ac:spMkLst>
        </pc:spChg>
        <pc:spChg chg="add mod">
          <ac:chgData name="Jack Critchfield" userId="a3e5ade9fb999754" providerId="LiveId" clId="{53B71766-9F91-4A36-A2E9-8D6ABDA1DBC2}" dt="2019-11-29T17:51:44.083" v="368" actId="207"/>
          <ac:spMkLst>
            <pc:docMk/>
            <pc:sldMk cId="0" sldId="267"/>
            <ac:spMk id="7" creationId="{472CC2CB-B653-4FAD-A218-CE8E3F32A082}"/>
          </ac:spMkLst>
        </pc:spChg>
        <pc:spChg chg="add mod ord">
          <ac:chgData name="Jack Critchfield" userId="a3e5ade9fb999754" providerId="LiveId" clId="{53B71766-9F91-4A36-A2E9-8D6ABDA1DBC2}" dt="2019-11-29T17:51:19.899" v="367" actId="207"/>
          <ac:spMkLst>
            <pc:docMk/>
            <pc:sldMk cId="0" sldId="267"/>
            <ac:spMk id="8" creationId="{697A5C4E-D0F8-46D2-A4B7-0CB272F85AB2}"/>
          </ac:spMkLst>
        </pc:spChg>
        <pc:spChg chg="add mod">
          <ac:chgData name="Jack Critchfield" userId="a3e5ade9fb999754" providerId="LiveId" clId="{53B71766-9F91-4A36-A2E9-8D6ABDA1DBC2}" dt="2019-11-29T17:54:37.311" v="404" actId="1076"/>
          <ac:spMkLst>
            <pc:docMk/>
            <pc:sldMk cId="0" sldId="267"/>
            <ac:spMk id="9" creationId="{FC5D5A43-8137-46E3-89BF-44E4A884B3FC}"/>
          </ac:spMkLst>
        </pc:spChg>
        <pc:picChg chg="add mod">
          <ac:chgData name="Jack Critchfield" userId="a3e5ade9fb999754" providerId="LiveId" clId="{53B71766-9F91-4A36-A2E9-8D6ABDA1DBC2}" dt="2019-11-29T17:47:26.997" v="352" actId="14100"/>
          <ac:picMkLst>
            <pc:docMk/>
            <pc:sldMk cId="0" sldId="267"/>
            <ac:picMk id="3" creationId="{132EEEFD-2D50-4455-8A1E-1411ED52F43E}"/>
          </ac:picMkLst>
        </pc:picChg>
      </pc:sldChg>
      <pc:sldChg chg="modSp add del">
        <pc:chgData name="Jack Critchfield" userId="a3e5ade9fb999754" providerId="LiveId" clId="{53B71766-9F91-4A36-A2E9-8D6ABDA1DBC2}" dt="2019-11-29T16:34:42.750" v="45"/>
        <pc:sldMkLst>
          <pc:docMk/>
          <pc:sldMk cId="2288082634" sldId="268"/>
        </pc:sldMkLst>
        <pc:spChg chg="mod">
          <ac:chgData name="Jack Critchfield" userId="a3e5ade9fb999754" providerId="LiveId" clId="{53B71766-9F91-4A36-A2E9-8D6ABDA1DBC2}" dt="2019-11-29T16:34:42.750" v="45"/>
          <ac:spMkLst>
            <pc:docMk/>
            <pc:sldMk cId="2288082634" sldId="268"/>
            <ac:spMk id="2" creationId="{2525BCCF-23E2-4F92-96D2-BD3C07189B76}"/>
          </ac:spMkLst>
        </pc:spChg>
      </pc:sldChg>
      <pc:sldChg chg="modSp add del">
        <pc:chgData name="Jack Critchfield" userId="a3e5ade9fb999754" providerId="LiveId" clId="{53B71766-9F91-4A36-A2E9-8D6ABDA1DBC2}" dt="2019-11-29T16:34:33.126" v="27"/>
        <pc:sldMkLst>
          <pc:docMk/>
          <pc:sldMk cId="2305492256" sldId="268"/>
        </pc:sldMkLst>
        <pc:spChg chg="mod">
          <ac:chgData name="Jack Critchfield" userId="a3e5ade9fb999754" providerId="LiveId" clId="{53B71766-9F91-4A36-A2E9-8D6ABDA1DBC2}" dt="2019-11-29T16:34:33.126" v="27"/>
          <ac:spMkLst>
            <pc:docMk/>
            <pc:sldMk cId="2305492256" sldId="268"/>
            <ac:spMk id="2" creationId="{12F59E8B-6B65-44D5-96F2-B55254AD45A3}"/>
          </ac:spMkLst>
        </pc:spChg>
      </pc:sldChg>
      <pc:sldChg chg="addSp delSp modSp add modTransition modAnim">
        <pc:chgData name="Jack Critchfield" userId="a3e5ade9fb999754" providerId="LiveId" clId="{53B71766-9F91-4A36-A2E9-8D6ABDA1DBC2}" dt="2019-11-29T18:55:55.805" v="435" actId="14429"/>
        <pc:sldMkLst>
          <pc:docMk/>
          <pc:sldMk cId="3989237524" sldId="268"/>
        </pc:sldMkLst>
        <pc:spChg chg="mod">
          <ac:chgData name="Jack Critchfield" userId="a3e5ade9fb999754" providerId="LiveId" clId="{53B71766-9F91-4A36-A2E9-8D6ABDA1DBC2}" dt="2019-11-29T16:59:38.561" v="90" actId="14429"/>
          <ac:spMkLst>
            <pc:docMk/>
            <pc:sldMk cId="3989237524" sldId="268"/>
            <ac:spMk id="2" creationId="{00000000-0000-0000-0000-000000000000}"/>
          </ac:spMkLst>
        </pc:spChg>
        <pc:spChg chg="mod">
          <ac:chgData name="Jack Critchfield" userId="a3e5ade9fb999754" providerId="LiveId" clId="{53B71766-9F91-4A36-A2E9-8D6ABDA1DBC2}" dt="2019-11-29T18:55:52.524" v="433" actId="14429"/>
          <ac:spMkLst>
            <pc:docMk/>
            <pc:sldMk cId="3989237524" sldId="268"/>
            <ac:spMk id="5" creationId="{00000000-0000-0000-0000-000000000000}"/>
          </ac:spMkLst>
        </pc:spChg>
        <pc:spChg chg="add del mod ord">
          <ac:chgData name="Jack Critchfield" userId="a3e5ade9fb999754" providerId="LiveId" clId="{53B71766-9F91-4A36-A2E9-8D6ABDA1DBC2}" dt="2019-11-29T18:55:53.750" v="434" actId="14429"/>
          <ac:spMkLst>
            <pc:docMk/>
            <pc:sldMk cId="3989237524" sldId="268"/>
            <ac:spMk id="6" creationId="{00000000-0000-0000-0000-000000000000}"/>
          </ac:spMkLst>
        </pc:spChg>
        <pc:spChg chg="add mod">
          <ac:chgData name="Jack Critchfield" userId="a3e5ade9fb999754" providerId="LiveId" clId="{53B71766-9F91-4A36-A2E9-8D6ABDA1DBC2}" dt="2019-11-29T17:02:40.654" v="108" actId="1076"/>
          <ac:spMkLst>
            <pc:docMk/>
            <pc:sldMk cId="3989237524" sldId="268"/>
            <ac:spMk id="8" creationId="{BF34A827-11C7-4847-ABF3-C488FA1D4932}"/>
          </ac:spMkLst>
        </pc:spChg>
        <pc:spChg chg="add del mod">
          <ac:chgData name="Jack Critchfield" userId="a3e5ade9fb999754" providerId="LiveId" clId="{53B71766-9F91-4A36-A2E9-8D6ABDA1DBC2}" dt="2019-11-29T17:03:28.124" v="112"/>
          <ac:spMkLst>
            <pc:docMk/>
            <pc:sldMk cId="3989237524" sldId="268"/>
            <ac:spMk id="9" creationId="{B41D7D62-E153-446B-A6A1-5D0A29C846ED}"/>
          </ac:spMkLst>
        </pc:spChg>
        <pc:spChg chg="add mod">
          <ac:chgData name="Jack Critchfield" userId="a3e5ade9fb999754" providerId="LiveId" clId="{53B71766-9F91-4A36-A2E9-8D6ABDA1DBC2}" dt="2019-11-29T17:26:11.400" v="256" actId="2085"/>
          <ac:spMkLst>
            <pc:docMk/>
            <pc:sldMk cId="3989237524" sldId="268"/>
            <ac:spMk id="10" creationId="{57DE2659-EE5A-47A2-B0EB-414D83A97377}"/>
          </ac:spMkLst>
        </pc:spChg>
        <pc:spChg chg="add mod">
          <ac:chgData name="Jack Critchfield" userId="a3e5ade9fb999754" providerId="LiveId" clId="{53B71766-9F91-4A36-A2E9-8D6ABDA1DBC2}" dt="2019-11-29T17:19:52.437" v="204" actId="14429"/>
          <ac:spMkLst>
            <pc:docMk/>
            <pc:sldMk cId="3989237524" sldId="268"/>
            <ac:spMk id="11" creationId="{1ED44E2F-8971-4FB0-9317-FD0DD99FD9C9}"/>
          </ac:spMkLst>
        </pc:spChg>
        <pc:spChg chg="add del mod">
          <ac:chgData name="Jack Critchfield" userId="a3e5ade9fb999754" providerId="LiveId" clId="{53B71766-9F91-4A36-A2E9-8D6ABDA1DBC2}" dt="2019-11-29T17:12:46.590" v="147" actId="11529"/>
          <ac:spMkLst>
            <pc:docMk/>
            <pc:sldMk cId="3989237524" sldId="268"/>
            <ac:spMk id="12" creationId="{88EF361D-6977-4B08-A226-FB3B50E75E8B}"/>
          </ac:spMkLst>
        </pc:spChg>
        <pc:spChg chg="add mod">
          <ac:chgData name="Jack Critchfield" userId="a3e5ade9fb999754" providerId="LiveId" clId="{53B71766-9F91-4A36-A2E9-8D6ABDA1DBC2}" dt="2019-11-29T17:14:29.982" v="158" actId="1582"/>
          <ac:spMkLst>
            <pc:docMk/>
            <pc:sldMk cId="3989237524" sldId="268"/>
            <ac:spMk id="13" creationId="{8D256A34-9014-4B8E-BB43-2A7B0D4B8210}"/>
          </ac:spMkLst>
        </pc:spChg>
        <pc:spChg chg="add mod">
          <ac:chgData name="Jack Critchfield" userId="a3e5ade9fb999754" providerId="LiveId" clId="{53B71766-9F91-4A36-A2E9-8D6ABDA1DBC2}" dt="2019-11-29T17:25:01.239" v="254" actId="13244"/>
          <ac:spMkLst>
            <pc:docMk/>
            <pc:sldMk cId="3989237524" sldId="268"/>
            <ac:spMk id="14" creationId="{6EE769D9-FE3A-4D48-8C85-F8A69FB22F54}"/>
          </ac:spMkLst>
        </pc:spChg>
        <pc:spChg chg="add mod">
          <ac:chgData name="Jack Critchfield" userId="a3e5ade9fb999754" providerId="LiveId" clId="{53B71766-9F91-4A36-A2E9-8D6ABDA1DBC2}" dt="2019-11-29T17:15:52.846" v="166" actId="14100"/>
          <ac:spMkLst>
            <pc:docMk/>
            <pc:sldMk cId="3989237524" sldId="268"/>
            <ac:spMk id="15" creationId="{C361E04B-6763-4393-B4A5-7CBBBCE21734}"/>
          </ac:spMkLst>
        </pc:spChg>
        <pc:spChg chg="add del mod">
          <ac:chgData name="Jack Critchfield" userId="a3e5ade9fb999754" providerId="LiveId" clId="{53B71766-9F91-4A36-A2E9-8D6ABDA1DBC2}" dt="2019-11-29T17:16:14.012" v="168" actId="11529"/>
          <ac:spMkLst>
            <pc:docMk/>
            <pc:sldMk cId="3989237524" sldId="268"/>
            <ac:spMk id="16" creationId="{C774BB65-41AD-4469-A512-AB7430E331E1}"/>
          </ac:spMkLst>
        </pc:spChg>
        <pc:spChg chg="add mod">
          <ac:chgData name="Jack Critchfield" userId="a3e5ade9fb999754" providerId="LiveId" clId="{53B71766-9F91-4A36-A2E9-8D6ABDA1DBC2}" dt="2019-11-29T17:16:42.949" v="172" actId="1582"/>
          <ac:spMkLst>
            <pc:docMk/>
            <pc:sldMk cId="3989237524" sldId="268"/>
            <ac:spMk id="17" creationId="{F190E7C5-677A-4B85-B35F-8158CD505F17}"/>
          </ac:spMkLst>
        </pc:spChg>
        <pc:spChg chg="add mod">
          <ac:chgData name="Jack Critchfield" userId="a3e5ade9fb999754" providerId="LiveId" clId="{53B71766-9F91-4A36-A2E9-8D6ABDA1DBC2}" dt="2019-11-29T17:18:31.142" v="188" actId="14100"/>
          <ac:spMkLst>
            <pc:docMk/>
            <pc:sldMk cId="3989237524" sldId="268"/>
            <ac:spMk id="18" creationId="{79A7EA5B-E5F9-4B3C-AE66-2E62B66B57CA}"/>
          </ac:spMkLst>
        </pc:spChg>
        <pc:spChg chg="add mod">
          <ac:chgData name="Jack Critchfield" userId="a3e5ade9fb999754" providerId="LiveId" clId="{53B71766-9F91-4A36-A2E9-8D6ABDA1DBC2}" dt="2019-11-29T17:18:09.566" v="185" actId="1582"/>
          <ac:spMkLst>
            <pc:docMk/>
            <pc:sldMk cId="3989237524" sldId="268"/>
            <ac:spMk id="19" creationId="{F9A38353-EC4B-4F6C-90D9-5B586D304B8C}"/>
          </ac:spMkLst>
        </pc:spChg>
        <pc:grpChg chg="mod">
          <ac:chgData name="Jack Critchfield" userId="a3e5ade9fb999754" providerId="LiveId" clId="{53B71766-9F91-4A36-A2E9-8D6ABDA1DBC2}" dt="2019-11-29T16:40:05.937" v="71" actId="14430"/>
          <ac:grpSpMkLst>
            <pc:docMk/>
            <pc:sldMk cId="3989237524" sldId="268"/>
            <ac:grpSpMk id="1" creationId="{00000000-0000-0000-0000-000000000000}"/>
          </ac:grpSpMkLst>
        </pc:grpChg>
        <pc:picChg chg="add del mod ord">
          <ac:chgData name="Jack Critchfield" userId="a3e5ade9fb999754" providerId="LiveId" clId="{53B71766-9F91-4A36-A2E9-8D6ABDA1DBC2}" dt="2019-11-29T17:03:54.669" v="114" actId="1076"/>
          <ac:picMkLst>
            <pc:docMk/>
            <pc:sldMk cId="3989237524" sldId="268"/>
            <ac:picMk id="4" creationId="{00000000-0000-0000-0000-000000000000}"/>
          </ac:picMkLst>
        </pc:picChg>
        <pc:picChg chg="add mod">
          <ac:chgData name="Jack Critchfield" userId="a3e5ade9fb999754" providerId="LiveId" clId="{53B71766-9F91-4A36-A2E9-8D6ABDA1DBC2}" dt="2019-11-29T18:55:55.805" v="435" actId="14429"/>
          <ac:picMkLst>
            <pc:docMk/>
            <pc:sldMk cId="3989237524" sldId="268"/>
            <ac:picMk id="7" creationId="{85180AB7-737B-40E4-AF28-72CD8AB42B05}"/>
          </ac:picMkLst>
        </pc:picChg>
      </pc:sldChg>
      <pc:sldChg chg="modSp add modAnim">
        <pc:chgData name="Jack Critchfield" userId="a3e5ade9fb999754" providerId="LiveId" clId="{53B71766-9F91-4A36-A2E9-8D6ABDA1DBC2}" dt="2019-11-29T19:08:49.685" v="565"/>
        <pc:sldMkLst>
          <pc:docMk/>
          <pc:sldMk cId="1553998369" sldId="269"/>
        </pc:sldMkLst>
        <pc:spChg chg="mod">
          <ac:chgData name="Jack Critchfield" userId="a3e5ade9fb999754" providerId="LiveId" clId="{53B71766-9F91-4A36-A2E9-8D6ABDA1DBC2}" dt="2019-11-29T19:08:49.685" v="565"/>
          <ac:spMkLst>
            <pc:docMk/>
            <pc:sldMk cId="1553998369" sldId="269"/>
            <ac:spMk id="6" creationId="{00000000-0000-0000-0000-000000000000}"/>
          </ac:spMkLst>
        </pc:spChg>
      </pc:sldChg>
      <pc:sldChg chg="modSp add del">
        <pc:chgData name="Jack Critchfield" userId="a3e5ade9fb999754" providerId="LiveId" clId="{53B71766-9F91-4A36-A2E9-8D6ABDA1DBC2}" dt="2019-11-29T17:54:44.101" v="405" actId="2696"/>
        <pc:sldMkLst>
          <pc:docMk/>
          <pc:sldMk cId="1716634558" sldId="269"/>
        </pc:sldMkLst>
        <pc:spChg chg="mod">
          <ac:chgData name="Jack Critchfield" userId="a3e5ade9fb999754" providerId="LiveId" clId="{53B71766-9F91-4A36-A2E9-8D6ABDA1DBC2}" dt="2019-11-29T17:44:01.474" v="342" actId="27636"/>
          <ac:spMkLst>
            <pc:docMk/>
            <pc:sldMk cId="1716634558" sldId="269"/>
            <ac:spMk id="4" creationId="{00000000-0000-0000-0000-000000000000}"/>
          </ac:spMkLst>
        </pc:spChg>
      </pc:sldChg>
      <pc:sldChg chg="addSp delSp modSp add modAnim">
        <pc:chgData name="Jack Critchfield" userId="a3e5ade9fb999754" providerId="LiveId" clId="{53B71766-9F91-4A36-A2E9-8D6ABDA1DBC2}" dt="2019-11-29T19:20:19.242" v="628"/>
        <pc:sldMkLst>
          <pc:docMk/>
          <pc:sldMk cId="2196904679" sldId="270"/>
        </pc:sldMkLst>
        <pc:spChg chg="del mod">
          <ac:chgData name="Jack Critchfield" userId="a3e5ade9fb999754" providerId="LiveId" clId="{53B71766-9F91-4A36-A2E9-8D6ABDA1DBC2}" dt="2019-11-29T19:08:05.708" v="560"/>
          <ac:spMkLst>
            <pc:docMk/>
            <pc:sldMk cId="2196904679" sldId="270"/>
            <ac:spMk id="2" creationId="{BDA83E4D-0ECF-49EF-9F2B-741414354739}"/>
          </ac:spMkLst>
        </pc:spChg>
        <pc:spChg chg="del">
          <ac:chgData name="Jack Critchfield" userId="a3e5ade9fb999754" providerId="LiveId" clId="{53B71766-9F91-4A36-A2E9-8D6ABDA1DBC2}" dt="2019-11-29T19:08:05.708" v="560"/>
          <ac:spMkLst>
            <pc:docMk/>
            <pc:sldMk cId="2196904679" sldId="270"/>
            <ac:spMk id="3" creationId="{55F5A834-9C5F-4A8E-AE0D-66264A3BCD8F}"/>
          </ac:spMkLst>
        </pc:spChg>
        <pc:spChg chg="add mod">
          <ac:chgData name="Jack Critchfield" userId="a3e5ade9fb999754" providerId="LiveId" clId="{53B71766-9F91-4A36-A2E9-8D6ABDA1DBC2}" dt="2019-11-29T19:18:45.939" v="612" actId="20577"/>
          <ac:spMkLst>
            <pc:docMk/>
            <pc:sldMk cId="2196904679" sldId="270"/>
            <ac:spMk id="6" creationId="{417FB341-FE2B-4B4F-B8B3-EE3DEF944BE5}"/>
          </ac:spMkLst>
        </pc:spChg>
        <pc:spChg chg="add mod">
          <ac:chgData name="Jack Critchfield" userId="a3e5ade9fb999754" providerId="LiveId" clId="{53B71766-9F91-4A36-A2E9-8D6ABDA1DBC2}" dt="2019-11-29T19:13:14.558" v="582" actId="1076"/>
          <ac:spMkLst>
            <pc:docMk/>
            <pc:sldMk cId="2196904679" sldId="270"/>
            <ac:spMk id="7" creationId="{ADEB90F3-91F8-492C-9734-4D8D6A698CAA}"/>
          </ac:spMkLst>
        </pc:spChg>
        <pc:spChg chg="add mod">
          <ac:chgData name="Jack Critchfield" userId="a3e5ade9fb999754" providerId="LiveId" clId="{53B71766-9F91-4A36-A2E9-8D6ABDA1DBC2}" dt="2019-11-29T19:18:51.460" v="613" actId="1076"/>
          <ac:spMkLst>
            <pc:docMk/>
            <pc:sldMk cId="2196904679" sldId="270"/>
            <ac:spMk id="8" creationId="{B5AB89B6-2676-49F0-93C2-3E4BFDDEB9DC}"/>
          </ac:spMkLst>
        </pc:spChg>
        <pc:picChg chg="add mod">
          <ac:chgData name="Jack Critchfield" userId="a3e5ade9fb999754" providerId="LiveId" clId="{53B71766-9F91-4A36-A2E9-8D6ABDA1DBC2}" dt="2019-11-29T19:08:31.247" v="563" actId="14100"/>
          <ac:picMkLst>
            <pc:docMk/>
            <pc:sldMk cId="2196904679" sldId="270"/>
            <ac:picMk id="5" creationId="{BF74E976-F8B4-4F04-B26A-27984B06507A}"/>
          </ac:picMkLst>
        </pc:picChg>
      </pc:sldChg>
      <pc:sldMasterChg chg="delSldLayout">
        <pc:chgData name="Jack Critchfield" userId="a3e5ade9fb999754" providerId="LiveId" clId="{53B71766-9F91-4A36-A2E9-8D6ABDA1DBC2}" dt="2019-11-29T17:54:44.102" v="406" actId="2696"/>
        <pc:sldMasterMkLst>
          <pc:docMk/>
          <pc:sldMasterMk cId="0" sldId="2147483648"/>
        </pc:sldMasterMkLst>
        <pc:sldLayoutChg chg="del">
          <pc:chgData name="Jack Critchfield" userId="a3e5ade9fb999754" providerId="LiveId" clId="{53B71766-9F91-4A36-A2E9-8D6ABDA1DBC2}" dt="2019-11-29T17:54:44.102" v="406" actId="2696"/>
          <pc:sldLayoutMkLst>
            <pc:docMk/>
            <pc:sldMasterMk cId="0" sldId="2147483648"/>
            <pc:sldLayoutMk cId="3346864253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26465" y="1908175"/>
            <a:ext cx="9936480" cy="2900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5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Times New Roman" panose="02020603050405020304" pitchFamily="1"/>
              </a:rPr>
              <a:t>“To those who feel their spiritual poverty, whose hearts are </a:t>
            </a:r>
            <a:r>
              <a:rPr lang="en-US" sz="3200" spc="0">
                <a:solidFill>
                  <a:srgbClr val="000000"/>
                </a:solidFill>
                <a:latin typeface="Times New Roman" panose="02020603050405020304" pitchFamily="1"/>
              </a:rPr>
              <a:t>broken through a sense of their sins, who see themselves tied and bound with the chains of many evil habits, who sit in the darkness of guilt and misery, without a friendly hand to lead them in the way they should go </a:t>
            </a:r>
            <a:r>
              <a:rPr lang="en-US" sz="3950" spc="0">
                <a:solidFill>
                  <a:srgbClr val="000000"/>
                </a:solidFill>
                <a:latin typeface="Times New Roman" panose="02020603050405020304" pitchFamily="1"/>
              </a:rPr>
              <a:t>– </a:t>
            </a:r>
            <a:r>
              <a:rPr lang="en-US" sz="3200" spc="0">
                <a:solidFill>
                  <a:srgbClr val="000000"/>
                </a:solidFill>
                <a:latin typeface="Times New Roman" panose="02020603050405020304" pitchFamily="1"/>
              </a:rPr>
              <a:t>to these, the gospel of the </a:t>
            </a:r>
            <a:r>
              <a:rPr lang="en-US" sz="3150" spc="0">
                <a:solidFill>
                  <a:srgbClr val="000000"/>
                </a:solidFill>
                <a:latin typeface="Times New Roman" panose="02020603050405020304" pitchFamily="1"/>
              </a:rPr>
              <a:t>grace of Christ is a pleasing sound...”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339330" y="4871085"/>
            <a:ext cx="3152140" cy="633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 fontScale="90000"/>
          </a:bodyPr>
          <a:lstStyle/>
          <a:p>
            <a:pPr marL="0" marR="0" indent="0" algn="l">
              <a:lnSpc>
                <a:spcPts val="2900"/>
              </a:lnSpc>
              <a:spcAft>
                <a:spcPts val="1010"/>
              </a:spcAft>
            </a:pPr>
            <a:r>
              <a:rPr lang="en-US" sz="2050" b="1" spc="75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en-US" sz="2700" b="1" spc="75">
                <a:solidFill>
                  <a:srgbClr val="000000"/>
                </a:solidFill>
                <a:latin typeface="Calibri" panose="02020603050405020304" pitchFamily="2"/>
              </a:rPr>
              <a:t>Clarke’s Commentary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48055" y="1859915"/>
            <a:ext cx="10234930" cy="4531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>
            <a:normAutofit fontScale="95000"/>
          </a:bodyPr>
          <a:lstStyle/>
          <a:p>
            <a:pPr marL="0" marR="0" indent="0" algn="l">
              <a:lnSpc>
                <a:spcPts val="4000"/>
              </a:lnSpc>
              <a:spcAft>
                <a:spcPts val="0"/>
              </a:spcAft>
            </a:pPr>
            <a:r>
              <a:rPr lang="en-US" sz="3650" b="1" spc="5">
                <a:solidFill>
                  <a:srgbClr val="000000"/>
                </a:solidFill>
                <a:latin typeface="Calibri" panose="02020603050405020304" pitchFamily="2"/>
              </a:rPr>
              <a:t>“</a:t>
            </a:r>
            <a:r>
              <a:rPr lang="en-US" sz="3550" b="1" i="1" spc="5">
                <a:solidFill>
                  <a:srgbClr val="000000"/>
                </a:solidFill>
                <a:latin typeface="Calibri" panose="02020603050405020304" pitchFamily="2"/>
              </a:rPr>
              <a:t>And all were speaking well of Him, and wondering at </a:t>
            </a:r>
          </a:p>
          <a:p>
            <a:pPr marL="0" marR="0" indent="0" algn="l">
              <a:lnSpc>
                <a:spcPts val="37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3550" b="1" i="1" spc="20">
                <a:solidFill>
                  <a:srgbClr val="000000"/>
                </a:solidFill>
                <a:latin typeface="Calibri" panose="02020603050405020304" pitchFamily="2"/>
              </a:rPr>
              <a:t>the gracious words which were falling from His lips” </a:t>
            </a:r>
          </a:p>
          <a:p>
            <a:pPr marL="8229600" marR="0" indent="0" algn="l">
              <a:lnSpc>
                <a:spcPts val="40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3650" b="1" spc="-5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en-US" sz="3150" b="1" spc="-5">
                <a:solidFill>
                  <a:srgbClr val="000000"/>
                </a:solidFill>
                <a:latin typeface="Calibri" panose="02020603050405020304" pitchFamily="2"/>
              </a:rPr>
              <a:t>Luke 4:22 </a:t>
            </a:r>
          </a:p>
          <a:p>
            <a:pPr marL="0" marR="0" indent="0" algn="ctr">
              <a:lnSpc>
                <a:spcPts val="33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150" spc="10">
                <a:solidFill>
                  <a:srgbClr val="000000"/>
                </a:solidFill>
                <a:latin typeface="Calibri" panose="02020603050405020304" pitchFamily="2"/>
              </a:rPr>
              <a:t>Are you tired of stumbling in darkness? </a:t>
            </a:r>
          </a:p>
          <a:p>
            <a:pPr marL="0" marR="0" indent="0" algn="ctr">
              <a:lnSpc>
                <a:spcPts val="3300"/>
              </a:lnSpc>
              <a:spcBef>
                <a:spcPts val="1205"/>
              </a:spcBef>
              <a:spcAft>
                <a:spcPts val="0"/>
              </a:spcAft>
            </a:pPr>
            <a:r>
              <a:rPr lang="en-US" sz="3150" spc="10">
                <a:solidFill>
                  <a:srgbClr val="000000"/>
                </a:solidFill>
                <a:latin typeface="Calibri" panose="02020603050405020304" pitchFamily="2"/>
              </a:rPr>
              <a:t>Is the weight of sin more than you can bear? </a:t>
            </a:r>
          </a:p>
          <a:p>
            <a:pPr marL="0" marR="0" indent="0" algn="ctr">
              <a:lnSpc>
                <a:spcPts val="3300"/>
              </a:lnSpc>
              <a:spcBef>
                <a:spcPts val="1210"/>
              </a:spcBef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Calibri" panose="02020603050405020304" pitchFamily="2"/>
              </a:rPr>
              <a:t>Do you want to be set free? </a:t>
            </a:r>
          </a:p>
          <a:p>
            <a:pPr marL="0" marR="0" indent="0" algn="ctr">
              <a:lnSpc>
                <a:spcPts val="3300"/>
              </a:lnSpc>
              <a:spcBef>
                <a:spcPts val="1185"/>
              </a:spcBef>
              <a:spcAft>
                <a:spcPts val="0"/>
              </a:spcAft>
            </a:pPr>
            <a:r>
              <a:rPr lang="en-US" sz="3150" spc="10">
                <a:solidFill>
                  <a:srgbClr val="000000"/>
                </a:solidFill>
                <a:latin typeface="Calibri" panose="02020603050405020304" pitchFamily="2"/>
              </a:rPr>
              <a:t>Are you willing to humble yourself? </a:t>
            </a:r>
          </a:p>
          <a:p>
            <a:pPr marL="0" marR="0" indent="0" algn="ctr">
              <a:lnSpc>
                <a:spcPts val="3300"/>
              </a:lnSpc>
              <a:spcBef>
                <a:spcPts val="1235"/>
              </a:spcBef>
              <a:spcAft>
                <a:spcPts val="20"/>
              </a:spcAft>
            </a:pPr>
            <a:r>
              <a:rPr lang="en-US" sz="3150" spc="5">
                <a:solidFill>
                  <a:srgbClr val="000000"/>
                </a:solidFill>
                <a:latin typeface="Calibri" panose="02020603050405020304" pitchFamily="2"/>
              </a:rPr>
              <a:t>Jesus has good news for you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920750" y="1029970"/>
            <a:ext cx="4541520" cy="3736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935" rIns="0" bIns="0" anchor="t"/>
          <a:lstStyle/>
          <a:p>
            <a:pPr marL="0" marR="0" indent="0" algn="l">
              <a:lnSpc>
                <a:spcPts val="9500"/>
              </a:lnSpc>
              <a:spcAft>
                <a:spcPts val="0"/>
              </a:spcAft>
            </a:pPr>
            <a:r>
              <a:rPr lang="en-US" sz="9050" spc="-20">
                <a:solidFill>
                  <a:srgbClr val="000000"/>
                </a:solidFill>
                <a:latin typeface="Times New Roman" panose="02020603050405020304" pitchFamily="1"/>
              </a:rPr>
              <a:t>His </a:t>
            </a:r>
          </a:p>
          <a:p>
            <a:pPr marL="0" marR="0" indent="0" algn="l">
              <a:lnSpc>
                <a:spcPts val="9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50" spc="-150">
                <a:solidFill>
                  <a:srgbClr val="000000"/>
                </a:solidFill>
                <a:latin typeface="Times New Roman" panose="02020603050405020304" pitchFamily="1"/>
              </a:rPr>
              <a:t>Gracious Words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852930" y="5283200"/>
            <a:ext cx="2627630" cy="643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39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150" spc="-195">
                <a:solidFill>
                  <a:srgbClr val="000000"/>
                </a:solidFill>
                <a:latin typeface="Calibri" panose="02020603050405020304" pitchFamily="2"/>
              </a:rPr>
              <a:t>Luke 4:16-21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38530" y="1854200"/>
            <a:ext cx="9570720" cy="4533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0" rIns="0" bIns="0" anchor="t"/>
          <a:lstStyle/>
          <a:p>
            <a:pPr marL="0" marR="0" indent="0" algn="l">
              <a:lnSpc>
                <a:spcPts val="4000"/>
              </a:lnSpc>
              <a:spcAft>
                <a:spcPts val="0"/>
              </a:spcAft>
            </a:pPr>
            <a:r>
              <a:rPr lang="en-US" sz="3550" b="1" spc="15">
                <a:solidFill>
                  <a:srgbClr val="000000"/>
                </a:solidFill>
                <a:latin typeface="Calibri" panose="02020603050405020304" pitchFamily="2"/>
              </a:rPr>
              <a:t>18</a:t>
            </a:r>
            <a:r>
              <a:rPr lang="en-US" sz="3550" b="1" i="1" spc="15">
                <a:solidFill>
                  <a:srgbClr val="C00000"/>
                </a:solidFill>
                <a:latin typeface="Calibri" panose="02020603050405020304" pitchFamily="2"/>
              </a:rPr>
              <a:t> “The Spirit of the Lord is upon Me, because </a:t>
            </a:r>
          </a:p>
          <a:p>
            <a:pPr marL="0" marR="0" indent="0" algn="l">
              <a:lnSpc>
                <a:spcPts val="3700"/>
              </a:lnSpc>
              <a:spcBef>
                <a:spcPts val="1330"/>
              </a:spcBef>
              <a:spcAft>
                <a:spcPts val="0"/>
              </a:spcAft>
            </a:pPr>
            <a:r>
              <a:rPr lang="en-US" sz="3550" b="1" i="1" spc="5">
                <a:solidFill>
                  <a:srgbClr val="C00000"/>
                </a:solidFill>
                <a:latin typeface="Calibri" panose="02020603050405020304" pitchFamily="2"/>
              </a:rPr>
              <a:t>He anointed Me to preach the gospel to the poor. </a:t>
            </a:r>
          </a:p>
          <a:p>
            <a:pPr marL="0" marR="0" indent="0" algn="l">
              <a:lnSpc>
                <a:spcPts val="3700"/>
              </a:lnSpc>
              <a:spcBef>
                <a:spcPts val="1660"/>
              </a:spcBef>
              <a:spcAft>
                <a:spcPts val="0"/>
              </a:spcAft>
            </a:pPr>
            <a:r>
              <a:rPr lang="en-US" sz="3550" b="1" i="1" spc="-5">
                <a:solidFill>
                  <a:srgbClr val="C00000"/>
                </a:solidFill>
                <a:latin typeface="Calibri" panose="02020603050405020304" pitchFamily="2"/>
              </a:rPr>
              <a:t>He has sent Me to proclaim release to the captives, </a:t>
            </a:r>
          </a:p>
          <a:p>
            <a:pPr marL="0" marR="0" indent="0" algn="l">
              <a:lnSpc>
                <a:spcPts val="3700"/>
              </a:lnSpc>
              <a:spcBef>
                <a:spcPts val="650"/>
              </a:spcBef>
              <a:spcAft>
                <a:spcPts val="0"/>
              </a:spcAft>
            </a:pPr>
            <a:r>
              <a:rPr lang="en-US" sz="3550" b="1" i="1" spc="5">
                <a:solidFill>
                  <a:srgbClr val="C00000"/>
                </a:solidFill>
                <a:latin typeface="Calibri" panose="02020603050405020304" pitchFamily="2"/>
              </a:rPr>
              <a:t>and recovery of sight to the blind, </a:t>
            </a:r>
          </a:p>
          <a:p>
            <a:pPr marL="0" marR="0" indent="0" algn="l">
              <a:lnSpc>
                <a:spcPts val="3700"/>
              </a:lnSpc>
              <a:spcBef>
                <a:spcPts val="1660"/>
              </a:spcBef>
              <a:spcAft>
                <a:spcPts val="0"/>
              </a:spcAft>
            </a:pPr>
            <a:r>
              <a:rPr lang="en-US" sz="3550" b="1" i="1" spc="5">
                <a:solidFill>
                  <a:srgbClr val="C00000"/>
                </a:solidFill>
                <a:latin typeface="Calibri" panose="02020603050405020304" pitchFamily="2"/>
              </a:rPr>
              <a:t>to set free those who are oppressed, </a:t>
            </a:r>
          </a:p>
          <a:p>
            <a:pPr marL="0" marR="0" indent="0" algn="l">
              <a:lnSpc>
                <a:spcPts val="4000"/>
              </a:lnSpc>
              <a:spcBef>
                <a:spcPts val="1635"/>
              </a:spcBef>
              <a:spcAft>
                <a:spcPts val="0"/>
              </a:spcAft>
            </a:pPr>
            <a:r>
              <a:rPr lang="en-US" sz="3550" b="1" spc="10">
                <a:solidFill>
                  <a:srgbClr val="000000"/>
                </a:solidFill>
                <a:latin typeface="Calibri" panose="02020603050405020304" pitchFamily="2"/>
              </a:rPr>
              <a:t>19</a:t>
            </a:r>
            <a:r>
              <a:rPr lang="en-US" sz="3550" b="1" i="1" spc="10">
                <a:solidFill>
                  <a:srgbClr val="C00000"/>
                </a:solidFill>
                <a:latin typeface="Calibri" panose="02020603050405020304" pitchFamily="2"/>
              </a:rPr>
              <a:t> to proclaim the favorable year of the Lord.” </a:t>
            </a:r>
          </a:p>
          <a:p>
            <a:pPr marL="0" marR="0" indent="0" algn="r">
              <a:lnSpc>
                <a:spcPts val="4000"/>
              </a:lnSpc>
              <a:spcBef>
                <a:spcPts val="920"/>
              </a:spcBef>
              <a:spcAft>
                <a:spcPts val="700"/>
              </a:spcAft>
            </a:pPr>
            <a:r>
              <a:rPr lang="en-US" sz="3550" b="1" spc="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en-US" sz="3150" b="1" spc="0">
                <a:solidFill>
                  <a:srgbClr val="000000"/>
                </a:solidFill>
                <a:latin typeface="Calibri" panose="02020603050405020304" pitchFamily="2"/>
              </a:rPr>
              <a:t>Luke 4:18-19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1230" y="1771650"/>
            <a:ext cx="10222865" cy="4593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>
            <a:normAutofit fontScale="95000"/>
          </a:bodyPr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550" b="1" i="1" spc="-50">
                <a:solidFill>
                  <a:srgbClr val="C00000"/>
                </a:solidFill>
                <a:latin typeface="Calibri" panose="02020603050405020304" pitchFamily="2"/>
              </a:rPr>
              <a:t>“...to preach the gospel to the poor” </a:t>
            </a:r>
          </a:p>
          <a:p>
            <a:pPr marL="0" marR="0" indent="228600" algn="l">
              <a:lnSpc>
                <a:spcPts val="3400"/>
              </a:lnSpc>
              <a:spcBef>
                <a:spcPts val="68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0">
                <a:solidFill>
                  <a:srgbClr val="000000"/>
                </a:solidFill>
                <a:latin typeface="Calibri" panose="02020603050405020304" pitchFamily="2"/>
              </a:rPr>
              <a:t>Jesus showed compassion for and was received by the poor </a:t>
            </a:r>
          </a:p>
          <a:p>
            <a:pPr marL="457200" marR="0" indent="228600" algn="l">
              <a:lnSpc>
                <a:spcPts val="3000"/>
              </a:lnSpc>
              <a:spcBef>
                <a:spcPts val="23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10">
                <a:solidFill>
                  <a:srgbClr val="000000"/>
                </a:solidFill>
                <a:latin typeface="Calibri" panose="02020603050405020304" pitchFamily="2"/>
              </a:rPr>
              <a:t>Not many rich obey the gospel (Mt. 19:23) </a:t>
            </a:r>
          </a:p>
          <a:p>
            <a:pPr marL="457200" marR="0" indent="228600" algn="l">
              <a:lnSpc>
                <a:spcPts val="3000"/>
              </a:lnSpc>
              <a:spcBef>
                <a:spcPts val="20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i="1" spc="-10">
                <a:solidFill>
                  <a:srgbClr val="000000"/>
                </a:solidFill>
                <a:latin typeface="Calibri" panose="02020603050405020304" pitchFamily="2"/>
              </a:rPr>
              <a:t>“not many wise...not many mighty...not many noble” </a:t>
            </a:r>
            <a:r>
              <a:rPr lang="en-US" sz="2750" spc="-10">
                <a:solidFill>
                  <a:srgbClr val="000000"/>
                </a:solidFill>
                <a:latin typeface="Calibri" panose="02020603050405020304" pitchFamily="2"/>
              </a:rPr>
              <a:t>(1 Cor. 1:26) </a:t>
            </a:r>
          </a:p>
          <a:p>
            <a:pPr marL="0" marR="0" indent="228600" algn="l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25">
                <a:solidFill>
                  <a:srgbClr val="000000"/>
                </a:solidFill>
                <a:latin typeface="Calibri" panose="02020603050405020304" pitchFamily="2"/>
              </a:rPr>
              <a:t>Isaiah 61:1 refers to the </a:t>
            </a:r>
            <a:r>
              <a:rPr lang="en-US" sz="3200" b="1" i="1" spc="25">
                <a:solidFill>
                  <a:srgbClr val="000000"/>
                </a:solidFill>
                <a:latin typeface="Calibri" panose="02020603050405020304" pitchFamily="2"/>
              </a:rPr>
              <a:t>“meek” </a:t>
            </a:r>
            <a:r>
              <a:rPr lang="en-US" sz="3150" b="1" spc="25">
                <a:solidFill>
                  <a:srgbClr val="000000"/>
                </a:solidFill>
                <a:latin typeface="Calibri" panose="02020603050405020304" pitchFamily="2"/>
              </a:rPr>
              <a:t>(KJV) </a:t>
            </a:r>
            <a:r>
              <a:rPr lang="en-US" sz="3200" b="1" i="1" spc="25">
                <a:solidFill>
                  <a:srgbClr val="000000"/>
                </a:solidFill>
                <a:latin typeface="Calibri" panose="02020603050405020304" pitchFamily="2"/>
              </a:rPr>
              <a:t>or “afflicted” </a:t>
            </a:r>
            <a:r>
              <a:rPr lang="en-US" sz="3150" b="1" spc="25">
                <a:solidFill>
                  <a:srgbClr val="000000"/>
                </a:solidFill>
                <a:latin typeface="Calibri" panose="02020603050405020304" pitchFamily="2"/>
              </a:rPr>
              <a:t>(NASB) </a:t>
            </a:r>
          </a:p>
          <a:p>
            <a:pPr marL="0" marR="0" indent="228600" algn="l">
              <a:lnSpc>
                <a:spcPts val="3400"/>
              </a:lnSpc>
              <a:spcBef>
                <a:spcPts val="66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15">
                <a:solidFill>
                  <a:srgbClr val="000000"/>
                </a:solidFill>
                <a:latin typeface="Calibri" panose="02020603050405020304" pitchFamily="2"/>
              </a:rPr>
              <a:t>Jesus has in mind those who are “poor in spirit” </a:t>
            </a:r>
          </a:p>
          <a:p>
            <a:pPr marL="457200" marR="0" indent="0" algn="l">
              <a:lnSpc>
                <a:spcPts val="28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800" i="1" spc="-5">
                <a:solidFill>
                  <a:srgbClr val="C00000"/>
                </a:solidFill>
                <a:latin typeface="Calibri" panose="02020603050405020304" pitchFamily="2"/>
              </a:rPr>
              <a:t>“Blessed are the poor in spirit, for theirs is the kingdom of heaven.” </a:t>
            </a:r>
          </a:p>
          <a:p>
            <a:pPr marL="914400" marR="0" indent="228600" algn="l">
              <a:lnSpc>
                <a:spcPts val="3000"/>
              </a:lnSpc>
              <a:spcBef>
                <a:spcPts val="21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-10">
                <a:solidFill>
                  <a:srgbClr val="000000"/>
                </a:solidFill>
                <a:latin typeface="Calibri" panose="02020603050405020304" pitchFamily="2"/>
              </a:rPr>
              <a:t>(Mt. 5:3) </a:t>
            </a:r>
          </a:p>
          <a:p>
            <a:pPr marL="457200" marR="0" indent="0" algn="l">
              <a:lnSpc>
                <a:spcPts val="28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800" i="1" spc="-5">
                <a:solidFill>
                  <a:srgbClr val="C00000"/>
                </a:solidFill>
                <a:latin typeface="Calibri" panose="02020603050405020304" pitchFamily="2"/>
              </a:rPr>
              <a:t>“Blessed are the meek, for they shall inherit the earth.” </a:t>
            </a:r>
          </a:p>
          <a:p>
            <a:pPr marL="914400" marR="0" indent="228600" algn="l">
              <a:lnSpc>
                <a:spcPts val="3400"/>
              </a:lnSpc>
              <a:spcBef>
                <a:spcPts val="115"/>
              </a:spcBef>
              <a:spcAft>
                <a:spcPts val="470"/>
              </a:spcAft>
              <a:buFont typeface="Symbol"/>
              <a:buChar char="·"/>
            </a:pPr>
            <a:r>
              <a:rPr lang="en-US" sz="2750" spc="-10">
                <a:solidFill>
                  <a:srgbClr val="000000"/>
                </a:solidFill>
                <a:latin typeface="Calibri" panose="02020603050405020304" pitchFamily="2"/>
              </a:rPr>
              <a:t>(Mt. 5:5)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1230" y="1817370"/>
            <a:ext cx="10213340" cy="4339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550" b="1" i="1" spc="5">
                <a:solidFill>
                  <a:srgbClr val="C00000"/>
                </a:solidFill>
                <a:latin typeface="Calibri" panose="02020603050405020304" pitchFamily="2"/>
              </a:rPr>
              <a:t>“...to proclaim release to the captives” </a:t>
            </a:r>
          </a:p>
          <a:p>
            <a:pPr marL="0" marR="0" indent="228600" algn="l">
              <a:lnSpc>
                <a:spcPts val="3400"/>
              </a:lnSpc>
              <a:spcBef>
                <a:spcPts val="107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15">
                <a:solidFill>
                  <a:srgbClr val="000000"/>
                </a:solidFill>
                <a:latin typeface="Calibri" panose="02020603050405020304" pitchFamily="2"/>
              </a:rPr>
              <a:t>Those who need the gospel are prisoners </a:t>
            </a:r>
          </a:p>
          <a:p>
            <a:pPr marL="457200" marR="0" indent="228600" algn="l">
              <a:lnSpc>
                <a:spcPts val="3000"/>
              </a:lnSpc>
              <a:spcBef>
                <a:spcPts val="55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5">
                <a:solidFill>
                  <a:srgbClr val="000000"/>
                </a:solidFill>
                <a:latin typeface="Calibri" panose="02020603050405020304" pitchFamily="2"/>
              </a:rPr>
              <a:t>Prisoners to sin (Rom. 6:6) </a:t>
            </a:r>
          </a:p>
          <a:p>
            <a:pPr marL="457200" marR="0" indent="228600" algn="l">
              <a:lnSpc>
                <a:spcPts val="3000"/>
              </a:lnSpc>
              <a:spcBef>
                <a:spcPts val="5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5">
                <a:solidFill>
                  <a:srgbClr val="000000"/>
                </a:solidFill>
                <a:latin typeface="Calibri" panose="02020603050405020304" pitchFamily="2"/>
              </a:rPr>
              <a:t>Prisoners to death (Rom. 6:9) </a:t>
            </a:r>
          </a:p>
          <a:p>
            <a:pPr marL="457200" marR="0" indent="228600" algn="l">
              <a:lnSpc>
                <a:spcPts val="3000"/>
              </a:lnSpc>
              <a:spcBef>
                <a:spcPts val="5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Christ sets free from spiritual bondage (Rom. 6:16-22) </a:t>
            </a:r>
          </a:p>
          <a:p>
            <a:pPr marL="457200" marR="0" indent="228600" algn="l">
              <a:lnSpc>
                <a:spcPts val="3000"/>
              </a:lnSpc>
              <a:spcBef>
                <a:spcPts val="48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He liberates those who were “helpless” on their own (Rom. 5:6) </a:t>
            </a:r>
          </a:p>
          <a:p>
            <a:pPr marL="0" marR="0" indent="228600" algn="l">
              <a:lnSpc>
                <a:spcPts val="3400"/>
              </a:lnSpc>
              <a:spcBef>
                <a:spcPts val="102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5">
                <a:solidFill>
                  <a:srgbClr val="000000"/>
                </a:solidFill>
                <a:latin typeface="Calibri" panose="02020603050405020304" pitchFamily="2"/>
              </a:rPr>
              <a:t>Jesus offers freedom from sin and death </a:t>
            </a:r>
          </a:p>
          <a:p>
            <a:pPr marL="457200" marR="0" indent="0" algn="l">
              <a:lnSpc>
                <a:spcPts val="2800"/>
              </a:lnSpc>
              <a:spcBef>
                <a:spcPts val="710"/>
              </a:spcBef>
              <a:spcAft>
                <a:spcPts val="0"/>
              </a:spcAft>
            </a:pPr>
            <a:r>
              <a:rPr lang="en-US" sz="2750" i="1" spc="0">
                <a:solidFill>
                  <a:srgbClr val="C00000"/>
                </a:solidFill>
                <a:latin typeface="Calibri" panose="02020603050405020304" pitchFamily="2"/>
              </a:rPr>
              <a:t>“you will know the truth, and the truth will make you free”</a:t>
            </a:r>
            <a:r>
              <a:rPr lang="en-US" sz="2800" spc="0">
                <a:solidFill>
                  <a:srgbClr val="000000"/>
                </a:solidFill>
                <a:latin typeface="Calibri" panose="02020603050405020304" pitchFamily="2"/>
              </a:rPr>
              <a:t> (Jn. 8:32) </a:t>
            </a:r>
          </a:p>
          <a:p>
            <a:pPr marL="457200" marR="0" indent="0" algn="l">
              <a:lnSpc>
                <a:spcPts val="2800"/>
              </a:lnSpc>
              <a:spcBef>
                <a:spcPts val="680"/>
              </a:spcBef>
              <a:spcAft>
                <a:spcPts val="0"/>
              </a:spcAft>
            </a:pPr>
            <a:r>
              <a:rPr lang="en-US" sz="2750" i="1" spc="5">
                <a:solidFill>
                  <a:srgbClr val="000000"/>
                </a:solidFill>
                <a:latin typeface="Calibri" panose="02020603050405020304" pitchFamily="2"/>
              </a:rPr>
              <a:t>“and where the Spirit of the Lord is, there is liberty” </a:t>
            </a:r>
            <a:r>
              <a:rPr lang="en-US" sz="2800" spc="5">
                <a:solidFill>
                  <a:srgbClr val="000000"/>
                </a:solidFill>
                <a:latin typeface="Calibri" panose="02020603050405020304" pitchFamily="2"/>
              </a:rPr>
              <a:t>(2 Cor. 3:17)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1230" y="1771650"/>
            <a:ext cx="10280650" cy="4324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>
            <a:normAutofit fontScale="95000"/>
          </a:bodyPr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550" b="1" i="1" spc="5">
                <a:solidFill>
                  <a:srgbClr val="C00000"/>
                </a:solidFill>
                <a:latin typeface="Calibri" panose="02020603050405020304" pitchFamily="2"/>
              </a:rPr>
              <a:t>“to proclaim... recovery of sight to the blind” </a:t>
            </a:r>
          </a:p>
          <a:p>
            <a:pPr marL="0" marR="0" indent="228600" algn="l">
              <a:lnSpc>
                <a:spcPts val="3400"/>
              </a:lnSpc>
              <a:spcBef>
                <a:spcPts val="68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5">
                <a:solidFill>
                  <a:srgbClr val="000000"/>
                </a:solidFill>
                <a:latin typeface="Calibri" panose="02020603050405020304" pitchFamily="2"/>
              </a:rPr>
              <a:t>To open the eyes of the spiritually blind </a:t>
            </a:r>
          </a:p>
          <a:p>
            <a:pPr marL="457200" marR="0" indent="0" algn="l">
              <a:lnSpc>
                <a:spcPts val="2500"/>
              </a:lnSpc>
              <a:spcBef>
                <a:spcPts val="775"/>
              </a:spcBef>
              <a:spcAft>
                <a:spcPts val="0"/>
              </a:spcAft>
            </a:pPr>
            <a:r>
              <a:rPr lang="en-US" sz="2800" spc="85">
                <a:solidFill>
                  <a:srgbClr val="000000"/>
                </a:solidFill>
                <a:latin typeface="Calibri" panose="02020603050405020304" pitchFamily="2"/>
              </a:rPr>
              <a:t>“</a:t>
            </a:r>
            <a:r>
              <a:rPr lang="en-US" sz="2700" i="1" spc="85">
                <a:solidFill>
                  <a:srgbClr val="000000"/>
                </a:solidFill>
                <a:latin typeface="Calibri" panose="02020603050405020304" pitchFamily="2"/>
              </a:rPr>
              <a:t>And Jesus said,</a:t>
            </a:r>
            <a:r>
              <a:rPr lang="en-US" sz="2700" i="1" spc="85">
                <a:solidFill>
                  <a:srgbClr val="C00000"/>
                </a:solidFill>
                <a:latin typeface="Calibri" panose="02020603050405020304" pitchFamily="2"/>
              </a:rPr>
              <a:t> “For judgment I came into this world, so that those </a:t>
            </a:r>
          </a:p>
          <a:p>
            <a:pPr marL="4572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i="1" spc="95">
                <a:solidFill>
                  <a:srgbClr val="C00000"/>
                </a:solidFill>
                <a:latin typeface="Calibri" panose="02020603050405020304" pitchFamily="2"/>
              </a:rPr>
              <a:t>who do not see may see, and that those who see may become </a:t>
            </a:r>
          </a:p>
          <a:p>
            <a:pPr marL="457200" marR="0" indent="0" algn="l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i="1" spc="75">
                <a:solidFill>
                  <a:srgbClr val="C00000"/>
                </a:solidFill>
                <a:latin typeface="Calibri" panose="02020603050405020304" pitchFamily="2"/>
              </a:rPr>
              <a:t>blind.”</a:t>
            </a:r>
            <a:r>
              <a:rPr lang="en-US" sz="2700" i="1" spc="75">
                <a:solidFill>
                  <a:srgbClr val="000000"/>
                </a:solidFill>
                <a:latin typeface="Calibri" panose="02020603050405020304" pitchFamily="2"/>
              </a:rPr>
              <a:t> Those of the Pharisees who were with Him heard these things </a:t>
            </a:r>
          </a:p>
          <a:p>
            <a:pPr marL="45720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i="1" spc="80">
                <a:solidFill>
                  <a:srgbClr val="000000"/>
                </a:solidFill>
                <a:latin typeface="Calibri" panose="02020603050405020304" pitchFamily="2"/>
              </a:rPr>
              <a:t>and said to Him, “We are not blind too, are we?” Jesus said to them, </a:t>
            </a:r>
          </a:p>
          <a:p>
            <a:pPr marL="457200" marR="0" indent="0" algn="l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i="1" spc="80">
                <a:solidFill>
                  <a:srgbClr val="C00000"/>
                </a:solidFill>
                <a:latin typeface="Calibri" panose="02020603050405020304" pitchFamily="2"/>
              </a:rPr>
              <a:t>“If you were blind, you would have no sin; but since you say, ‘We </a:t>
            </a:r>
          </a:p>
          <a:p>
            <a:pPr marL="457200" marR="0" indent="0" algn="l">
              <a:lnSpc>
                <a:spcPts val="27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2700" i="1" spc="50">
                <a:solidFill>
                  <a:srgbClr val="C00000"/>
                </a:solidFill>
                <a:latin typeface="Calibri" panose="02020603050405020304" pitchFamily="2"/>
              </a:rPr>
              <a:t>see,’ your sin remains.</a:t>
            </a:r>
            <a:r>
              <a:rPr lang="en-US" sz="2800" spc="50">
                <a:solidFill>
                  <a:srgbClr val="C00000"/>
                </a:solidFill>
                <a:latin typeface="Calibri" panose="02020603050405020304" pitchFamily="2"/>
              </a:rPr>
              <a:t>”</a:t>
            </a:r>
            <a:r>
              <a:rPr lang="en-US" sz="2750" spc="50">
                <a:solidFill>
                  <a:srgbClr val="000000"/>
                </a:solidFill>
                <a:latin typeface="Calibri" panose="02020603050405020304" pitchFamily="2"/>
              </a:rPr>
              <a:t> (John 9:49) </a:t>
            </a:r>
          </a:p>
          <a:p>
            <a:pPr marL="457200" marR="411480" indent="0" algn="l">
              <a:lnSpc>
                <a:spcPts val="2700"/>
              </a:lnSpc>
              <a:spcBef>
                <a:spcPts val="515"/>
              </a:spcBef>
              <a:spcAft>
                <a:spcPts val="400"/>
              </a:spcAft>
            </a:pPr>
            <a:r>
              <a:rPr lang="en-US" sz="2800" spc="0">
                <a:solidFill>
                  <a:srgbClr val="C00000"/>
                </a:solidFill>
                <a:latin typeface="Calibri" panose="02020603050405020304" pitchFamily="2"/>
              </a:rPr>
              <a:t>“</a:t>
            </a:r>
            <a:r>
              <a:rPr lang="en-US" sz="2750" spc="0">
                <a:solidFill>
                  <a:srgbClr val="C00000"/>
                </a:solidFill>
                <a:latin typeface="Calibri" panose="02020603050405020304" pitchFamily="2"/>
              </a:rPr>
              <a:t>H</a:t>
            </a:r>
            <a:r>
              <a:rPr lang="en-US" sz="2200" spc="0">
                <a:solidFill>
                  <a:srgbClr val="C00000"/>
                </a:solidFill>
                <a:latin typeface="Calibri" panose="02020603050405020304" pitchFamily="2"/>
              </a:rPr>
              <a:t>E HAS BLINDED THEIR EYES AND </a:t>
            </a:r>
            <a:r>
              <a:rPr lang="en-US" sz="2750" spc="0">
                <a:solidFill>
                  <a:srgbClr val="C00000"/>
                </a:solidFill>
                <a:latin typeface="Calibri" panose="02020603050405020304" pitchFamily="2"/>
              </a:rPr>
              <a:t>H</a:t>
            </a:r>
            <a:r>
              <a:rPr lang="en-US" sz="2200" spc="0">
                <a:solidFill>
                  <a:srgbClr val="C00000"/>
                </a:solidFill>
                <a:latin typeface="Calibri" panose="02020603050405020304" pitchFamily="2"/>
              </a:rPr>
              <a:t>E HARDENED THEIR HEART</a:t>
            </a:r>
            <a:r>
              <a:rPr lang="en-US" sz="2750" spc="0">
                <a:solidFill>
                  <a:srgbClr val="C00000"/>
                </a:solidFill>
                <a:latin typeface="Calibri" panose="02020603050405020304" pitchFamily="2"/>
              </a:rPr>
              <a:t>, </a:t>
            </a:r>
            <a:r>
              <a:rPr lang="en-US" sz="2200" spc="0">
                <a:solidFill>
                  <a:srgbClr val="C00000"/>
                </a:solidFill>
                <a:latin typeface="Calibri" panose="02020603050405020304" pitchFamily="2"/>
              </a:rPr>
              <a:t>SO THAT THEY WOULD NOT SEE WITH THEIR EYES AND PERCEIVE WITH THEIR HEART</a:t>
            </a:r>
            <a:r>
              <a:rPr lang="en-US" sz="2750" spc="0">
                <a:solidFill>
                  <a:srgbClr val="C00000"/>
                </a:solidFill>
                <a:latin typeface="Calibri" panose="02020603050405020304" pitchFamily="2"/>
              </a:rPr>
              <a:t>, </a:t>
            </a:r>
            <a:r>
              <a:rPr lang="en-US" sz="2200" spc="0">
                <a:solidFill>
                  <a:srgbClr val="C00000"/>
                </a:solidFill>
                <a:latin typeface="Calibri" panose="02020603050405020304" pitchFamily="2"/>
              </a:rPr>
              <a:t>AND BE CONVERTED AND </a:t>
            </a:r>
            <a:r>
              <a:rPr lang="en-US" sz="2750" spc="0">
                <a:solidFill>
                  <a:srgbClr val="C00000"/>
                </a:solidFill>
                <a:latin typeface="Calibri" panose="02020603050405020304" pitchFamily="2"/>
              </a:rPr>
              <a:t>I </a:t>
            </a:r>
            <a:r>
              <a:rPr lang="en-US" sz="2200" spc="0">
                <a:solidFill>
                  <a:srgbClr val="C00000"/>
                </a:solidFill>
                <a:latin typeface="Calibri" panose="02020603050405020304" pitchFamily="2"/>
              </a:rPr>
              <a:t>HEAL THEM</a:t>
            </a:r>
            <a:r>
              <a:rPr lang="en-US" sz="2800" spc="0">
                <a:solidFill>
                  <a:srgbClr val="C00000"/>
                </a:solidFill>
                <a:latin typeface="Calibri" panose="02020603050405020304" pitchFamily="2"/>
              </a:rPr>
              <a:t>.”</a:t>
            </a:r>
            <a:r>
              <a:rPr lang="en-US" sz="2750" spc="0">
                <a:solidFill>
                  <a:srgbClr val="000000"/>
                </a:solidFill>
                <a:latin typeface="Calibri" panose="02020603050405020304" pitchFamily="2"/>
              </a:rPr>
              <a:t> (John 12:40)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1230" y="1817370"/>
            <a:ext cx="10170795" cy="4559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550" b="1" i="1" spc="5">
                <a:solidFill>
                  <a:srgbClr val="C00000"/>
                </a:solidFill>
                <a:latin typeface="Calibri" panose="02020603050405020304" pitchFamily="2"/>
              </a:rPr>
              <a:t>“... to set free those who are oppressed” </a:t>
            </a:r>
          </a:p>
          <a:p>
            <a:pPr marL="0" marR="0" indent="228600" algn="l">
              <a:lnSpc>
                <a:spcPts val="3400"/>
              </a:lnSpc>
              <a:spcBef>
                <a:spcPts val="107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-5">
                <a:solidFill>
                  <a:srgbClr val="000000"/>
                </a:solidFill>
                <a:latin typeface="Calibri" panose="02020603050405020304" pitchFamily="2"/>
              </a:rPr>
              <a:t>To liberate those who have been crushed and broken by sin </a:t>
            </a:r>
          </a:p>
          <a:p>
            <a:pPr marL="457200" marR="0" indent="228600" algn="l">
              <a:lnSpc>
                <a:spcPts val="3000"/>
              </a:lnSpc>
              <a:spcBef>
                <a:spcPts val="565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-10">
                <a:solidFill>
                  <a:srgbClr val="000000"/>
                </a:solidFill>
                <a:latin typeface="Calibri" panose="02020603050405020304" pitchFamily="2"/>
              </a:rPr>
              <a:t>Sin destroys </a:t>
            </a:r>
          </a:p>
          <a:p>
            <a:pPr marL="457200" marR="0" indent="228600" algn="l">
              <a:lnSpc>
                <a:spcPts val="3000"/>
              </a:lnSpc>
              <a:spcBef>
                <a:spcPts val="545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5">
                <a:solidFill>
                  <a:srgbClr val="000000"/>
                </a:solidFill>
                <a:latin typeface="Calibri" panose="02020603050405020304" pitchFamily="2"/>
              </a:rPr>
              <a:t>Sin brings misery </a:t>
            </a:r>
          </a:p>
          <a:p>
            <a:pPr marL="457200" marR="0" indent="228600" algn="l">
              <a:lnSpc>
                <a:spcPts val="3000"/>
              </a:lnSpc>
              <a:spcBef>
                <a:spcPts val="545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0">
                <a:solidFill>
                  <a:srgbClr val="000000"/>
                </a:solidFill>
                <a:latin typeface="Calibri" panose="02020603050405020304" pitchFamily="2"/>
              </a:rPr>
              <a:t>Sin brings shame </a:t>
            </a:r>
          </a:p>
          <a:p>
            <a:pPr marL="457200" marR="0" indent="228600" algn="l">
              <a:lnSpc>
                <a:spcPts val="3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5">
                <a:solidFill>
                  <a:srgbClr val="000000"/>
                </a:solidFill>
                <a:latin typeface="Calibri" panose="02020603050405020304" pitchFamily="2"/>
              </a:rPr>
              <a:t>Sin brings guilt </a:t>
            </a:r>
          </a:p>
          <a:p>
            <a:pPr marL="457200" marR="0" indent="228600" algn="l">
              <a:lnSpc>
                <a:spcPts val="30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Sin “presses down” on the contrite </a:t>
            </a:r>
          </a:p>
          <a:p>
            <a:pPr marL="0" marR="0" indent="228600" algn="l">
              <a:lnSpc>
                <a:spcPts val="3400"/>
              </a:lnSpc>
              <a:spcBef>
                <a:spcPts val="102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5">
                <a:solidFill>
                  <a:srgbClr val="000000"/>
                </a:solidFill>
                <a:latin typeface="Calibri" panose="02020603050405020304" pitchFamily="2"/>
              </a:rPr>
              <a:t>Christ restores those who come to Him </a:t>
            </a:r>
          </a:p>
          <a:p>
            <a:pPr marL="0" marR="0" indent="228600" algn="l">
              <a:lnSpc>
                <a:spcPts val="3800"/>
              </a:lnSpc>
              <a:spcBef>
                <a:spcPts val="930"/>
              </a:spcBef>
              <a:spcAft>
                <a:spcPts val="545"/>
              </a:spcAft>
              <a:buFont typeface="Symbol"/>
              <a:buChar char="·"/>
            </a:pPr>
            <a:r>
              <a:rPr lang="en-US" sz="3150" b="1" spc="-5">
                <a:solidFill>
                  <a:srgbClr val="000000"/>
                </a:solidFill>
                <a:latin typeface="Calibri" panose="02020603050405020304" pitchFamily="2"/>
              </a:rPr>
              <a:t>He relieves the pressure...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1230" y="1771650"/>
            <a:ext cx="10060940" cy="4309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550" b="1" i="1" spc="5">
                <a:solidFill>
                  <a:srgbClr val="C00000"/>
                </a:solidFill>
                <a:latin typeface="Calibri" panose="02020603050405020304" pitchFamily="2"/>
              </a:rPr>
              <a:t>“... to proclaim the favorable year of the Lord” </a:t>
            </a:r>
          </a:p>
          <a:p>
            <a:pPr marL="0" marR="0" indent="228600" algn="l">
              <a:lnSpc>
                <a:spcPts val="3400"/>
              </a:lnSpc>
              <a:spcBef>
                <a:spcPts val="68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0">
                <a:solidFill>
                  <a:srgbClr val="000000"/>
                </a:solidFill>
                <a:latin typeface="Calibri" panose="02020603050405020304" pitchFamily="2"/>
              </a:rPr>
              <a:t>An allusion to the Year of Jubilee (Lev. 25:8-17) </a:t>
            </a:r>
          </a:p>
          <a:p>
            <a:pPr marL="457200" marR="0" indent="228600" algn="l">
              <a:lnSpc>
                <a:spcPts val="3000"/>
              </a:lnSpc>
              <a:spcBef>
                <a:spcPts val="22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>
                <a:solidFill>
                  <a:srgbClr val="000000"/>
                </a:solidFill>
                <a:latin typeface="Calibri" panose="02020603050405020304" pitchFamily="2"/>
              </a:rPr>
              <a:t>Bond servants were set free and seized land was returned </a:t>
            </a:r>
          </a:p>
          <a:p>
            <a:pPr marL="457200" marR="0" indent="228600" algn="l">
              <a:lnSpc>
                <a:spcPts val="3000"/>
              </a:lnSpc>
              <a:spcBef>
                <a:spcPts val="20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00000"/>
                </a:solidFill>
                <a:latin typeface="Calibri" panose="02020603050405020304" pitchFamily="2"/>
              </a:rPr>
              <a:t>“intended to typify the messianic liberation” - Butler </a:t>
            </a:r>
          </a:p>
          <a:p>
            <a:pPr marL="0" marR="0" indent="228600" algn="l">
              <a:lnSpc>
                <a:spcPts val="3400"/>
              </a:lnSpc>
              <a:spcBef>
                <a:spcPts val="61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5">
                <a:solidFill>
                  <a:srgbClr val="000000"/>
                </a:solidFill>
                <a:latin typeface="Calibri" panose="02020603050405020304" pitchFamily="2"/>
              </a:rPr>
              <a:t>To announce that the promised deliverance has come </a:t>
            </a:r>
          </a:p>
          <a:p>
            <a:pPr marL="457200" marR="0" indent="0" algn="l">
              <a:lnSpc>
                <a:spcPts val="2700"/>
              </a:lnSpc>
              <a:spcBef>
                <a:spcPts val="530"/>
              </a:spcBef>
              <a:spcAft>
                <a:spcPts val="0"/>
              </a:spcAft>
            </a:pPr>
            <a:r>
              <a:rPr lang="en-US" sz="2700" i="1" spc="35">
                <a:solidFill>
                  <a:srgbClr val="000000"/>
                </a:solidFill>
                <a:latin typeface="Calibri" panose="02020603050405020304" pitchFamily="2"/>
              </a:rPr>
              <a:t>“On that day the deaf will hear words of a book, and out of their </a:t>
            </a:r>
          </a:p>
          <a:p>
            <a:pPr marL="457200" marR="0" indent="0" algn="l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i="1" spc="20">
                <a:solidFill>
                  <a:srgbClr val="000000"/>
                </a:solidFill>
                <a:latin typeface="Calibri" panose="02020603050405020304" pitchFamily="2"/>
              </a:rPr>
              <a:t>gloom and darkness the eyes of the blind will see. The afflicted also </a:t>
            </a:r>
          </a:p>
          <a:p>
            <a:pPr marL="45720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i="1" spc="35">
                <a:solidFill>
                  <a:srgbClr val="000000"/>
                </a:solidFill>
                <a:latin typeface="Calibri" panose="02020603050405020304" pitchFamily="2"/>
              </a:rPr>
              <a:t>will increase their gladness in the Lord, and the needy of mankind </a:t>
            </a:r>
          </a:p>
          <a:p>
            <a:pPr marL="457200" marR="0" indent="0" algn="l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i="1" spc="15">
                <a:solidFill>
                  <a:srgbClr val="000000"/>
                </a:solidFill>
                <a:latin typeface="Calibri" panose="02020603050405020304" pitchFamily="2"/>
              </a:rPr>
              <a:t>will rejoice in the Holy One of Israel.” </a:t>
            </a:r>
            <a:r>
              <a:rPr lang="en-US" sz="2800" spc="15">
                <a:solidFill>
                  <a:srgbClr val="000000"/>
                </a:solidFill>
                <a:latin typeface="Calibri" panose="02020603050405020304" pitchFamily="2"/>
              </a:rPr>
              <a:t>(Isa. 29:18-19) </a:t>
            </a:r>
          </a:p>
          <a:p>
            <a:pPr marL="457200" marR="0" indent="0" algn="l">
              <a:lnSpc>
                <a:spcPts val="3300"/>
              </a:lnSpc>
              <a:spcBef>
                <a:spcPts val="800"/>
              </a:spcBef>
              <a:spcAft>
                <a:spcPts val="25"/>
              </a:spcAft>
            </a:pPr>
            <a:r>
              <a:rPr lang="en-US" sz="3150" b="1" i="1" spc="10">
                <a:solidFill>
                  <a:srgbClr val="C00000"/>
                </a:solidFill>
                <a:latin typeface="Calibri" panose="02020603050405020304" pitchFamily="2"/>
              </a:rPr>
              <a:t>“Today this Scripture has been fulfilled in your hearing.”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02000" y="548005"/>
            <a:ext cx="5588000" cy="843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785" rIns="0" bIns="0" anchor="t"/>
          <a:lstStyle/>
          <a:p>
            <a:pPr marL="0" marR="0" indent="0" algn="ctr">
              <a:lnSpc>
                <a:spcPts val="6200"/>
              </a:lnSpc>
              <a:spcAft>
                <a:spcPts val="0"/>
              </a:spcAft>
            </a:pPr>
            <a:r>
              <a:rPr lang="en-US" sz="5900" spc="-265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39800" y="1712595"/>
            <a:ext cx="10287000" cy="2037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1770" rIns="0" bIns="0" anchor="t">
            <a:normAutofit fontScale="70000"/>
          </a:bodyPr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950" spc="-70">
                <a:solidFill>
                  <a:srgbClr val="000000"/>
                </a:solidFill>
                <a:latin typeface="Calibri" panose="02020603050405020304" pitchFamily="2"/>
              </a:rPr>
              <a:t>“</a:t>
            </a:r>
            <a:r>
              <a:rPr lang="en-US" sz="3950" b="1" i="1" spc="-70">
                <a:solidFill>
                  <a:srgbClr val="000000"/>
                </a:solidFill>
                <a:latin typeface="Calibri" panose="02020603050405020304" pitchFamily="2"/>
              </a:rPr>
              <a:t>And all were speaking well of Him, and wondering at </a:t>
            </a:r>
          </a:p>
          <a:p>
            <a:pPr marL="0" marR="0" indent="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spc="-165">
                <a:solidFill>
                  <a:srgbClr val="000000"/>
                </a:solidFill>
                <a:latin typeface="Calibri" panose="02020603050405020304" pitchFamily="2"/>
              </a:rPr>
              <a:t>the gracious words which were falling from His lips” </a:t>
            </a:r>
          </a:p>
          <a:p>
            <a:pPr marL="8229600" marR="0" indent="0" algn="l">
              <a:lnSpc>
                <a:spcPts val="4500"/>
              </a:lnSpc>
              <a:spcBef>
                <a:spcPts val="995"/>
              </a:spcBef>
              <a:spcAft>
                <a:spcPts val="790"/>
              </a:spcAft>
            </a:pPr>
            <a:r>
              <a:rPr lang="en-US" sz="4950" spc="-31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en-US" sz="3550" spc="-170">
                <a:solidFill>
                  <a:srgbClr val="000000"/>
                </a:solidFill>
                <a:latin typeface="Calibri" panose="02020603050405020304" pitchFamily="2"/>
              </a:rPr>
              <a:t>Luke 4:22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920750" y="1029970"/>
            <a:ext cx="4541520" cy="3736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935" rIns="0" bIns="0" anchor="t"/>
          <a:lstStyle/>
          <a:p>
            <a:pPr marL="0" marR="0" indent="0" algn="l">
              <a:lnSpc>
                <a:spcPts val="9500"/>
              </a:lnSpc>
              <a:spcAft>
                <a:spcPts val="0"/>
              </a:spcAft>
            </a:pPr>
            <a:r>
              <a:rPr lang="en-US" sz="9050" spc="-20">
                <a:solidFill>
                  <a:srgbClr val="000000"/>
                </a:solidFill>
                <a:latin typeface="Times New Roman" panose="02020603050405020304" pitchFamily="1"/>
              </a:rPr>
              <a:t>His </a:t>
            </a:r>
          </a:p>
          <a:p>
            <a:pPr marL="0" marR="0" indent="0" algn="l">
              <a:lnSpc>
                <a:spcPts val="9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50" spc="-150">
                <a:solidFill>
                  <a:srgbClr val="000000"/>
                </a:solidFill>
                <a:latin typeface="Times New Roman" panose="02020603050405020304" pitchFamily="1"/>
              </a:rPr>
              <a:t>Gracious Words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852930" y="5283200"/>
            <a:ext cx="2627630" cy="643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39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150" spc="-195">
                <a:solidFill>
                  <a:srgbClr val="000000"/>
                </a:solidFill>
                <a:latin typeface="Calibri" panose="02020603050405020304" pitchFamily="2"/>
              </a:rPr>
              <a:t>Luke 4:16-21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864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26465" y="1908174"/>
            <a:ext cx="9936480" cy="338335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600" spc="0" dirty="0">
                <a:solidFill>
                  <a:srgbClr val="000000"/>
                </a:solidFill>
                <a:latin typeface="Times New Roman" panose="02020603050405020304" pitchFamily="1"/>
              </a:rPr>
              <a:t>“To those who feel their spiritual poverty, whose hearts are broken through a sense of their sins, who see themselves tied and bound with the chains of many evil habits, who sit in the darkness of guilt and misery, without a friendly hand to lead them in the way they should go – to these, the gospel of the grace of Christ is a pleasing sound...”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565692" y="5291527"/>
            <a:ext cx="3880058" cy="633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8270" rIns="0" bIns="0" anchor="t">
            <a:normAutofit fontScale="67500" lnSpcReduction="20000"/>
          </a:bodyPr>
          <a:lstStyle/>
          <a:p>
            <a:pPr marL="0" marR="0" indent="0" algn="l">
              <a:lnSpc>
                <a:spcPts val="2900"/>
              </a:lnSpc>
              <a:spcAft>
                <a:spcPts val="1010"/>
              </a:spcAft>
            </a:pPr>
            <a:r>
              <a:rPr lang="en-US" sz="2050" b="1" spc="75" dirty="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en-US" sz="4400" b="1" spc="75" dirty="0">
                <a:solidFill>
                  <a:srgbClr val="000000"/>
                </a:solidFill>
                <a:latin typeface="Calibri" panose="02020603050405020304" pitchFamily="2"/>
              </a:rPr>
              <a:t>Clarke’s Commentary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864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 dirty="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48055" y="1859915"/>
            <a:ext cx="10234930" cy="4531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>
            <a:normAutofit fontScale="80000" lnSpcReduction="10000"/>
          </a:bodyPr>
          <a:lstStyle/>
          <a:p>
            <a:pPr marL="0" marR="0" indent="0" algn="l">
              <a:lnSpc>
                <a:spcPts val="4000"/>
              </a:lnSpc>
              <a:spcAft>
                <a:spcPts val="0"/>
              </a:spcAft>
            </a:pPr>
            <a:r>
              <a:rPr lang="en-US" sz="4000" b="1" spc="5" dirty="0">
                <a:solidFill>
                  <a:srgbClr val="000000"/>
                </a:solidFill>
                <a:latin typeface="Calibri" panose="02020603050405020304" pitchFamily="2"/>
              </a:rPr>
              <a:t>“</a:t>
            </a:r>
            <a:r>
              <a:rPr lang="en-US" sz="4000" b="1" i="1" spc="5" dirty="0">
                <a:solidFill>
                  <a:srgbClr val="000000"/>
                </a:solidFill>
                <a:latin typeface="Calibri" panose="02020603050405020304" pitchFamily="2"/>
              </a:rPr>
              <a:t>And all were speaking well of Him, and wondering at </a:t>
            </a:r>
            <a:r>
              <a:rPr lang="en-US" sz="4000" b="1" i="1" spc="20" dirty="0">
                <a:solidFill>
                  <a:srgbClr val="000000"/>
                </a:solidFill>
                <a:latin typeface="Calibri" panose="02020603050405020304" pitchFamily="2"/>
              </a:rPr>
              <a:t>the gracious words which were falling from His lips” </a:t>
            </a:r>
          </a:p>
          <a:p>
            <a:pPr marL="8229600" marR="0" indent="0" algn="l">
              <a:lnSpc>
                <a:spcPts val="4000"/>
              </a:lnSpc>
              <a:spcBef>
                <a:spcPts val="1180"/>
              </a:spcBef>
              <a:spcAft>
                <a:spcPts val="0"/>
              </a:spcAft>
            </a:pPr>
            <a:r>
              <a:rPr lang="en-US" sz="3650" b="1" spc="-5" dirty="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en-US" sz="3150" b="1" spc="-5" dirty="0">
                <a:solidFill>
                  <a:srgbClr val="000000"/>
                </a:solidFill>
                <a:latin typeface="Calibri" panose="02020603050405020304" pitchFamily="2"/>
              </a:rPr>
              <a:t>Luke 4:22 </a:t>
            </a:r>
          </a:p>
          <a:p>
            <a:pPr marL="0" marR="0" indent="0" algn="ctr">
              <a:lnSpc>
                <a:spcPts val="33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3150" spc="10" dirty="0">
                <a:solidFill>
                  <a:srgbClr val="000000"/>
                </a:solidFill>
                <a:latin typeface="Calibri" panose="02020603050405020304" pitchFamily="2"/>
              </a:rPr>
              <a:t>Are you tired of stumbling in darkness? </a:t>
            </a:r>
          </a:p>
          <a:p>
            <a:pPr marL="0" marR="0" indent="0" algn="ctr">
              <a:lnSpc>
                <a:spcPts val="3300"/>
              </a:lnSpc>
              <a:spcBef>
                <a:spcPts val="1205"/>
              </a:spcBef>
              <a:spcAft>
                <a:spcPts val="0"/>
              </a:spcAft>
            </a:pPr>
            <a:r>
              <a:rPr lang="en-US" sz="3150" spc="10" dirty="0">
                <a:solidFill>
                  <a:srgbClr val="000000"/>
                </a:solidFill>
                <a:latin typeface="Calibri" panose="02020603050405020304" pitchFamily="2"/>
              </a:rPr>
              <a:t>Is the weight of sin more than you can bear? </a:t>
            </a:r>
          </a:p>
          <a:p>
            <a:pPr marL="0" marR="0" indent="0" algn="ctr">
              <a:lnSpc>
                <a:spcPts val="3300"/>
              </a:lnSpc>
              <a:spcBef>
                <a:spcPts val="1210"/>
              </a:spcBef>
              <a:spcAft>
                <a:spcPts val="0"/>
              </a:spcAft>
            </a:pPr>
            <a:r>
              <a:rPr lang="en-US" sz="3150" spc="0" dirty="0">
                <a:solidFill>
                  <a:srgbClr val="000000"/>
                </a:solidFill>
                <a:latin typeface="Calibri" panose="02020603050405020304" pitchFamily="2"/>
              </a:rPr>
              <a:t>Do you want to be set free? </a:t>
            </a:r>
          </a:p>
          <a:p>
            <a:pPr marL="0" marR="0" indent="0" algn="ctr">
              <a:lnSpc>
                <a:spcPts val="3300"/>
              </a:lnSpc>
              <a:spcBef>
                <a:spcPts val="1185"/>
              </a:spcBef>
              <a:spcAft>
                <a:spcPts val="0"/>
              </a:spcAft>
            </a:pPr>
            <a:r>
              <a:rPr lang="en-US" sz="3150" spc="10" dirty="0">
                <a:solidFill>
                  <a:srgbClr val="000000"/>
                </a:solidFill>
                <a:latin typeface="Calibri" panose="02020603050405020304" pitchFamily="2"/>
              </a:rPr>
              <a:t>Are you willing to humble yourself? </a:t>
            </a:r>
          </a:p>
          <a:p>
            <a:pPr marL="0" marR="0" indent="0" algn="ctr">
              <a:lnSpc>
                <a:spcPts val="3300"/>
              </a:lnSpc>
              <a:spcBef>
                <a:spcPts val="1235"/>
              </a:spcBef>
              <a:spcAft>
                <a:spcPts val="20"/>
              </a:spcAft>
            </a:pPr>
            <a:r>
              <a:rPr lang="en-US" sz="3150" spc="5" dirty="0">
                <a:solidFill>
                  <a:srgbClr val="000000"/>
                </a:solidFill>
                <a:latin typeface="Calibri" panose="02020603050405020304" pitchFamily="2"/>
              </a:rPr>
              <a:t>Jesus has good news for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7A5C4E-D0F8-46D2-A4B7-0CB272F85AB2}"/>
              </a:ext>
            </a:extLst>
          </p:cNvPr>
          <p:cNvSpPr/>
          <p:nvPr/>
        </p:nvSpPr>
        <p:spPr>
          <a:xfrm>
            <a:off x="564629" y="1778647"/>
            <a:ext cx="10947817" cy="507185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EEEFD-2D50-4455-8A1E-1411ED52F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1DBE99-97C2-416C-A09E-18FD59AEA579}"/>
              </a:ext>
            </a:extLst>
          </p:cNvPr>
          <p:cNvSpPr/>
          <p:nvPr/>
        </p:nvSpPr>
        <p:spPr>
          <a:xfrm>
            <a:off x="564629" y="1855591"/>
            <a:ext cx="5531371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GOD'S PART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The great love of God for man (</a:t>
            </a:r>
            <a:r>
              <a:rPr lang="en-US" sz="2200" b="1" u="sng" dirty="0">
                <a:solidFill>
                  <a:schemeClr val="tx1"/>
                </a:solidFill>
              </a:rPr>
              <a:t>Jn 3:16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He gave His Son, Jesus Christ, as the Savior (</a:t>
            </a:r>
            <a:r>
              <a:rPr lang="en-US" sz="2200" b="1" u="sng" dirty="0">
                <a:solidFill>
                  <a:schemeClr val="tx1"/>
                </a:solidFill>
              </a:rPr>
              <a:t>Lk 19:10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Sent the Holy Spirit as a guide (</a:t>
            </a:r>
            <a:r>
              <a:rPr lang="en-US" sz="2200" b="1" u="sng" dirty="0">
                <a:solidFill>
                  <a:schemeClr val="tx1"/>
                </a:solidFill>
              </a:rPr>
              <a:t>Jn 16:13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Gave the Gospel as "the power" unto salvation (</a:t>
            </a:r>
            <a:r>
              <a:rPr lang="en-US" sz="2200" b="1" u="sng" dirty="0">
                <a:solidFill>
                  <a:schemeClr val="tx1"/>
                </a:solidFill>
              </a:rPr>
              <a:t>Rom 1:16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</a:rPr>
              <a:t>Provided atonement by the blood of Christ (</a:t>
            </a:r>
            <a:r>
              <a:rPr lang="en-US" sz="2200" b="1" u="sng" dirty="0">
                <a:solidFill>
                  <a:schemeClr val="tx1"/>
                </a:solidFill>
              </a:rPr>
              <a:t>Rom 5:9</a:t>
            </a:r>
            <a:r>
              <a:rPr lang="en-US" sz="2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DBBCA-EC24-4B47-B054-6DF6500FA864}"/>
              </a:ext>
            </a:extLst>
          </p:cNvPr>
          <p:cNvSpPr txBox="1"/>
          <p:nvPr/>
        </p:nvSpPr>
        <p:spPr>
          <a:xfrm>
            <a:off x="838200" y="6176963"/>
            <a:ext cx="103251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God has done His part. Have you done yours?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CC2CB-B653-4FAD-A218-CE8E3F32A082}"/>
              </a:ext>
            </a:extLst>
          </p:cNvPr>
          <p:cNvSpPr/>
          <p:nvPr/>
        </p:nvSpPr>
        <p:spPr>
          <a:xfrm>
            <a:off x="6096000" y="1751121"/>
            <a:ext cx="5531371" cy="43550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MAN'S PART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/>
              <a:t>Hear the Gospel (</a:t>
            </a:r>
            <a:r>
              <a:rPr lang="en-US" sz="2200" b="1" u="sng" dirty="0"/>
              <a:t>Rom 10:17</a:t>
            </a:r>
            <a:r>
              <a:rPr lang="en-US" sz="2200" b="1" dirty="0"/>
              <a:t>, </a:t>
            </a:r>
            <a:r>
              <a:rPr lang="en-US" sz="2200" b="1" u="sng" dirty="0"/>
              <a:t>Jn 8:32</a:t>
            </a:r>
            <a:r>
              <a:rPr lang="en-US" sz="2200" b="1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/>
              <a:t>Believe the Gospel (</a:t>
            </a:r>
            <a:r>
              <a:rPr lang="en-US" sz="2200" b="1" u="sng" dirty="0"/>
              <a:t>Heb 11:6</a:t>
            </a:r>
            <a:r>
              <a:rPr lang="en-US" sz="2200" b="1" dirty="0"/>
              <a:t>, </a:t>
            </a:r>
            <a:r>
              <a:rPr lang="en-US" sz="2200" b="1" u="sng" dirty="0"/>
              <a:t>Jn 20:31</a:t>
            </a:r>
            <a:r>
              <a:rPr lang="en-US" sz="2200" b="1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/>
              <a:t>Repent of past sins (</a:t>
            </a:r>
            <a:r>
              <a:rPr lang="en-US" sz="2200" b="1" u="sng" dirty="0"/>
              <a:t>Lk 13:3</a:t>
            </a:r>
            <a:r>
              <a:rPr lang="en-US" sz="2200" b="1" dirty="0"/>
              <a:t>, </a:t>
            </a:r>
            <a:r>
              <a:rPr lang="en-US" sz="2200" b="1" u="sng" dirty="0"/>
              <a:t>Acts 17:30</a:t>
            </a:r>
            <a:r>
              <a:rPr lang="en-US" sz="2200" b="1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/>
              <a:t>Confess faith in Jesus Christ (</a:t>
            </a:r>
            <a:r>
              <a:rPr lang="en-US" sz="2200" b="1" u="sng" dirty="0"/>
              <a:t>Rom 10:10</a:t>
            </a:r>
            <a:r>
              <a:rPr lang="en-US" sz="2200" b="1" dirty="0"/>
              <a:t>, </a:t>
            </a:r>
            <a:r>
              <a:rPr lang="en-US" sz="2200" b="1" u="sng" dirty="0"/>
              <a:t>Matt 10:32</a:t>
            </a:r>
            <a:r>
              <a:rPr lang="en-US" sz="2200" b="1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b="1" dirty="0"/>
              <a:t>Be Baptized (</a:t>
            </a:r>
            <a:r>
              <a:rPr lang="en-US" sz="2200" b="1" u="sng" dirty="0"/>
              <a:t>Gal 3:27</a:t>
            </a:r>
            <a:r>
              <a:rPr lang="en-US" sz="2200" b="1" dirty="0"/>
              <a:t>, </a:t>
            </a:r>
            <a:r>
              <a:rPr lang="en-US" sz="2200" b="1" u="sng" dirty="0"/>
              <a:t>Mk 16:16</a:t>
            </a:r>
            <a:r>
              <a:rPr lang="en-US" sz="2200" b="1" dirty="0"/>
              <a:t>, </a:t>
            </a:r>
            <a:r>
              <a:rPr lang="en-US" sz="2200" b="1" u="sng" dirty="0"/>
              <a:t>Acts 2:38</a:t>
            </a:r>
            <a:r>
              <a:rPr lang="en-US" sz="2200" b="1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/>
              <a:t>Be faithful unto death (Rev 2:10)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D5A43-8137-46E3-89BF-44E4A884B3FC}"/>
              </a:ext>
            </a:extLst>
          </p:cNvPr>
          <p:cNvSpPr txBox="1"/>
          <p:nvPr/>
        </p:nvSpPr>
        <p:spPr>
          <a:xfrm>
            <a:off x="989352" y="587457"/>
            <a:ext cx="10173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aramond" panose="02020404030301010803" pitchFamily="18" charset="0"/>
              </a:rPr>
              <a:t>God’s Plan of Salvation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864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38530" y="1854200"/>
            <a:ext cx="9570720" cy="4533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0" rIns="0" bIns="0" anchor="t">
            <a:normAutofit fontScale="97500"/>
          </a:bodyPr>
          <a:lstStyle/>
          <a:p>
            <a:pPr marL="0" marR="0" indent="0" algn="l">
              <a:lnSpc>
                <a:spcPts val="4000"/>
              </a:lnSpc>
              <a:spcAft>
                <a:spcPts val="0"/>
              </a:spcAft>
            </a:pPr>
            <a:endParaRPr lang="en-US" sz="3150" b="1" spc="0" dirty="0">
              <a:solidFill>
                <a:srgbClr val="000000"/>
              </a:solidFill>
              <a:latin typeface="Calibri" panose="02020603050405020304" pitchFamily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80AB7-737B-40E4-AF28-72CD8AB42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34A827-11C7-4847-ABF3-C488FA1D4932}"/>
              </a:ext>
            </a:extLst>
          </p:cNvPr>
          <p:cNvSpPr/>
          <p:nvPr/>
        </p:nvSpPr>
        <p:spPr>
          <a:xfrm>
            <a:off x="3211876" y="583164"/>
            <a:ext cx="5768247" cy="822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4800" b="1" spc="60" dirty="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E2659-EE5A-47A2-B0EB-414D83A97377}"/>
              </a:ext>
            </a:extLst>
          </p:cNvPr>
          <p:cNvSpPr txBox="1"/>
          <p:nvPr/>
        </p:nvSpPr>
        <p:spPr>
          <a:xfrm>
            <a:off x="839449" y="1933731"/>
            <a:ext cx="10523095" cy="379847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spc="15" dirty="0">
                <a:solidFill>
                  <a:srgbClr val="C00000"/>
                </a:solidFill>
                <a:latin typeface="Calibri" panose="02020603050405020304" pitchFamily="2"/>
              </a:rPr>
              <a:t>“The Spirit of the Lord is upon Me, because </a:t>
            </a:r>
            <a:r>
              <a:rPr lang="en-US" sz="4000" b="1" i="1" spc="5" dirty="0">
                <a:solidFill>
                  <a:srgbClr val="C00000"/>
                </a:solidFill>
                <a:latin typeface="Calibri" panose="02020603050405020304" pitchFamily="2"/>
              </a:rPr>
              <a:t>He anointed Me to preach the gospel to the poor.</a:t>
            </a:r>
          </a:p>
          <a:p>
            <a:pPr marL="0" marR="0" lvl="0" indent="0" algn="l" defTabSz="91440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spc="-5" dirty="0">
                <a:solidFill>
                  <a:srgbClr val="C00000"/>
                </a:solidFill>
                <a:latin typeface="Calibri" panose="02020603050405020304" pitchFamily="2"/>
              </a:rPr>
              <a:t>He has sent Me to proclaim release to the captives, </a:t>
            </a:r>
            <a:r>
              <a:rPr lang="en-US" sz="4000" b="1" i="1" spc="5" dirty="0">
                <a:solidFill>
                  <a:srgbClr val="C00000"/>
                </a:solidFill>
                <a:latin typeface="Calibri" panose="02020603050405020304" pitchFamily="2"/>
              </a:rPr>
              <a:t>and recovery of sight to the blind, to set free those who are oppressed, </a:t>
            </a:r>
            <a:r>
              <a:rPr lang="en-US" sz="4000" b="1" i="1" spc="10" dirty="0">
                <a:solidFill>
                  <a:srgbClr val="C00000"/>
                </a:solidFill>
                <a:latin typeface="Calibri" panose="02020603050405020304" pitchFamily="2"/>
              </a:rPr>
              <a:t> to proclaim the favorable year of the Lord.” </a:t>
            </a:r>
          </a:p>
          <a:p>
            <a:pPr marL="0" marR="0" lvl="0" indent="0" algn="r" defTabSz="914400" eaLnBrk="1" fontAlgn="auto" latinLnBrk="0" hangingPunct="1">
              <a:lnSpc>
                <a:spcPts val="4000"/>
              </a:lnSpc>
              <a:spcBef>
                <a:spcPts val="92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en-US" sz="3100" b="1" dirty="0">
                <a:solidFill>
                  <a:srgbClr val="000000"/>
                </a:solidFill>
                <a:latin typeface="Calibri" panose="02020603050405020304" pitchFamily="2"/>
              </a:rPr>
              <a:t>Luke 4:18-19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D44E2F-8971-4FB0-9317-FD0DD99FD9C9}"/>
              </a:ext>
            </a:extLst>
          </p:cNvPr>
          <p:cNvSpPr/>
          <p:nvPr/>
        </p:nvSpPr>
        <p:spPr>
          <a:xfrm>
            <a:off x="4302176" y="2503358"/>
            <a:ext cx="6295869" cy="509666"/>
          </a:xfrm>
          <a:prstGeom prst="roundRect">
            <a:avLst>
              <a:gd name="adj" fmla="val 5953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256A34-9014-4B8E-BB43-2A7B0D4B8210}"/>
              </a:ext>
            </a:extLst>
          </p:cNvPr>
          <p:cNvSpPr/>
          <p:nvPr/>
        </p:nvSpPr>
        <p:spPr>
          <a:xfrm>
            <a:off x="4826833" y="3013024"/>
            <a:ext cx="5006715" cy="41597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61E04B-6763-4393-B4A5-7CBBBCE21734}"/>
              </a:ext>
            </a:extLst>
          </p:cNvPr>
          <p:cNvSpPr/>
          <p:nvPr/>
        </p:nvSpPr>
        <p:spPr>
          <a:xfrm>
            <a:off x="3807502" y="3522690"/>
            <a:ext cx="6130977" cy="43389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E769D9-FE3A-4D48-8C85-F8A69FB22F54}"/>
              </a:ext>
            </a:extLst>
          </p:cNvPr>
          <p:cNvSpPr/>
          <p:nvPr/>
        </p:nvSpPr>
        <p:spPr>
          <a:xfrm>
            <a:off x="959370" y="3582651"/>
            <a:ext cx="1753850" cy="359762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90E7C5-677A-4B85-B35F-8158CD505F17}"/>
              </a:ext>
            </a:extLst>
          </p:cNvPr>
          <p:cNvSpPr/>
          <p:nvPr/>
        </p:nvSpPr>
        <p:spPr>
          <a:xfrm>
            <a:off x="959369" y="4050275"/>
            <a:ext cx="7015397" cy="41597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A7EA5B-E5F9-4B3C-AE66-2E62B66B57CA}"/>
              </a:ext>
            </a:extLst>
          </p:cNvPr>
          <p:cNvSpPr/>
          <p:nvPr/>
        </p:nvSpPr>
        <p:spPr>
          <a:xfrm>
            <a:off x="8744265" y="4050275"/>
            <a:ext cx="2063643" cy="46920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A38353-EC4B-4F6C-90D9-5B586D304B8C}"/>
              </a:ext>
            </a:extLst>
          </p:cNvPr>
          <p:cNvSpPr/>
          <p:nvPr/>
        </p:nvSpPr>
        <p:spPr>
          <a:xfrm>
            <a:off x="829456" y="4559941"/>
            <a:ext cx="6530714" cy="415976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3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864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 dirty="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1230" y="1771650"/>
            <a:ext cx="10222865" cy="4593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>
            <a:normAutofit fontScale="95000"/>
          </a:bodyPr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550" b="1" i="1" spc="-50" dirty="0">
                <a:solidFill>
                  <a:srgbClr val="C00000"/>
                </a:solidFill>
                <a:latin typeface="Calibri" panose="02020603050405020304" pitchFamily="2"/>
              </a:rPr>
              <a:t>“...To Preach The Gospel To The Poor” </a:t>
            </a:r>
          </a:p>
          <a:p>
            <a:pPr marL="0" marR="0" indent="228600" algn="l">
              <a:lnSpc>
                <a:spcPts val="3400"/>
              </a:lnSpc>
              <a:spcBef>
                <a:spcPts val="68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0" dirty="0">
                <a:solidFill>
                  <a:srgbClr val="000000"/>
                </a:solidFill>
                <a:latin typeface="Calibri" panose="02020603050405020304" pitchFamily="2"/>
              </a:rPr>
              <a:t>Jesus showed compassion for and was received by the poor </a:t>
            </a:r>
          </a:p>
          <a:p>
            <a:pPr marL="457200" marR="0" indent="228600" algn="l">
              <a:lnSpc>
                <a:spcPts val="3000"/>
              </a:lnSpc>
              <a:spcBef>
                <a:spcPts val="23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10" dirty="0">
                <a:solidFill>
                  <a:srgbClr val="000000"/>
                </a:solidFill>
                <a:latin typeface="Calibri" panose="02020603050405020304" pitchFamily="2"/>
              </a:rPr>
              <a:t>Not many rich obey the gospel (Matt. 19:23) </a:t>
            </a:r>
          </a:p>
          <a:p>
            <a:pPr marL="457200" marR="0" indent="228600" algn="l">
              <a:lnSpc>
                <a:spcPts val="3000"/>
              </a:lnSpc>
              <a:spcBef>
                <a:spcPts val="20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i="1" spc="-10" dirty="0">
                <a:solidFill>
                  <a:srgbClr val="000000"/>
                </a:solidFill>
                <a:latin typeface="Calibri" panose="02020603050405020304" pitchFamily="2"/>
              </a:rPr>
              <a:t>“not many wise...not many mighty...not many noble” </a:t>
            </a:r>
            <a:r>
              <a:rPr lang="en-US" sz="2750" spc="-10" dirty="0">
                <a:solidFill>
                  <a:srgbClr val="000000"/>
                </a:solidFill>
                <a:latin typeface="Calibri" panose="02020603050405020304" pitchFamily="2"/>
              </a:rPr>
              <a:t>(1 Cor. 1:26) </a:t>
            </a:r>
          </a:p>
          <a:p>
            <a:pPr marL="0" marR="0" indent="228600" algn="l">
              <a:lnSpc>
                <a:spcPts val="34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25" dirty="0">
                <a:solidFill>
                  <a:srgbClr val="000000"/>
                </a:solidFill>
                <a:latin typeface="Calibri" panose="02020603050405020304" pitchFamily="2"/>
              </a:rPr>
              <a:t>Isaiah 61:1 refers to the </a:t>
            </a:r>
            <a:r>
              <a:rPr lang="en-US" sz="3200" b="1" i="1" spc="25" dirty="0">
                <a:solidFill>
                  <a:srgbClr val="000000"/>
                </a:solidFill>
                <a:latin typeface="Calibri" panose="02020603050405020304" pitchFamily="2"/>
              </a:rPr>
              <a:t>“meek” </a:t>
            </a:r>
            <a:r>
              <a:rPr lang="en-US" sz="3150" b="1" spc="25" dirty="0">
                <a:solidFill>
                  <a:srgbClr val="000000"/>
                </a:solidFill>
                <a:latin typeface="Calibri" panose="02020603050405020304" pitchFamily="2"/>
              </a:rPr>
              <a:t>(KJV) </a:t>
            </a:r>
            <a:r>
              <a:rPr lang="en-US" sz="3200" b="1" i="1" spc="25" dirty="0">
                <a:solidFill>
                  <a:srgbClr val="000000"/>
                </a:solidFill>
                <a:latin typeface="Calibri" panose="02020603050405020304" pitchFamily="2"/>
              </a:rPr>
              <a:t>or “afflicted” </a:t>
            </a:r>
            <a:r>
              <a:rPr lang="en-US" sz="3150" b="1" spc="25" dirty="0">
                <a:solidFill>
                  <a:srgbClr val="000000"/>
                </a:solidFill>
                <a:latin typeface="Calibri" panose="02020603050405020304" pitchFamily="2"/>
              </a:rPr>
              <a:t>(NASB) </a:t>
            </a:r>
          </a:p>
          <a:p>
            <a:pPr marL="0" marR="0" indent="228600" algn="l">
              <a:lnSpc>
                <a:spcPts val="3400"/>
              </a:lnSpc>
              <a:spcBef>
                <a:spcPts val="66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15" dirty="0">
                <a:solidFill>
                  <a:srgbClr val="000000"/>
                </a:solidFill>
                <a:latin typeface="Calibri" panose="02020603050405020304" pitchFamily="2"/>
              </a:rPr>
              <a:t>Jesus has in mind those who are “poor in spirit” </a:t>
            </a:r>
          </a:p>
          <a:p>
            <a:pPr marL="457200" marR="0" indent="0" algn="l">
              <a:lnSpc>
                <a:spcPts val="28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800" i="1" spc="-5" dirty="0">
                <a:solidFill>
                  <a:srgbClr val="C00000"/>
                </a:solidFill>
                <a:latin typeface="Calibri" panose="02020603050405020304" pitchFamily="2"/>
              </a:rPr>
              <a:t>“Blessed are the poor in spirit, for theirs is the kingdom of heaven.” </a:t>
            </a:r>
          </a:p>
          <a:p>
            <a:pPr marL="914400" marR="0" indent="228600" algn="l">
              <a:lnSpc>
                <a:spcPts val="3000"/>
              </a:lnSpc>
              <a:spcBef>
                <a:spcPts val="21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-10" dirty="0">
                <a:solidFill>
                  <a:srgbClr val="000000"/>
                </a:solidFill>
                <a:latin typeface="Calibri" panose="02020603050405020304" pitchFamily="2"/>
              </a:rPr>
              <a:t>(Matt. 5:3) </a:t>
            </a:r>
          </a:p>
          <a:p>
            <a:pPr marL="457200" marR="0" indent="0" algn="l">
              <a:lnSpc>
                <a:spcPts val="2800"/>
              </a:lnSpc>
              <a:spcBef>
                <a:spcPts val="345"/>
              </a:spcBef>
              <a:spcAft>
                <a:spcPts val="0"/>
              </a:spcAft>
            </a:pPr>
            <a:r>
              <a:rPr lang="en-US" sz="2800" i="1" spc="-5" dirty="0">
                <a:solidFill>
                  <a:srgbClr val="C00000"/>
                </a:solidFill>
                <a:latin typeface="Calibri" panose="02020603050405020304" pitchFamily="2"/>
              </a:rPr>
              <a:t>“Blessed are the meek, for they shall inherit the earth.” </a:t>
            </a:r>
          </a:p>
          <a:p>
            <a:pPr marL="914400" marR="0" indent="228600" algn="l">
              <a:lnSpc>
                <a:spcPts val="3400"/>
              </a:lnSpc>
              <a:spcBef>
                <a:spcPts val="115"/>
              </a:spcBef>
              <a:spcAft>
                <a:spcPts val="470"/>
              </a:spcAft>
              <a:buFont typeface="Symbol"/>
              <a:buChar char="·"/>
            </a:pPr>
            <a:r>
              <a:rPr lang="en-US" sz="2750" spc="-10" dirty="0">
                <a:solidFill>
                  <a:srgbClr val="000000"/>
                </a:solidFill>
                <a:latin typeface="Calibri" panose="02020603050405020304" pitchFamily="2"/>
              </a:rPr>
              <a:t>(Matt. 5:5)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864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1230" y="1817370"/>
            <a:ext cx="10213340" cy="4339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>
            <a:normAutofit fontScale="82500" lnSpcReduction="10000"/>
          </a:bodyPr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550" b="1" i="1" spc="5" dirty="0">
                <a:solidFill>
                  <a:srgbClr val="C00000"/>
                </a:solidFill>
                <a:latin typeface="Calibri" panose="02020603050405020304" pitchFamily="2"/>
              </a:rPr>
              <a:t>“...To Proclaim Release To The Captives” </a:t>
            </a:r>
          </a:p>
          <a:p>
            <a:pPr marL="0" marR="0" indent="228600" algn="l">
              <a:lnSpc>
                <a:spcPts val="3400"/>
              </a:lnSpc>
              <a:spcBef>
                <a:spcPts val="107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15" dirty="0">
                <a:solidFill>
                  <a:srgbClr val="000000"/>
                </a:solidFill>
                <a:latin typeface="Calibri" panose="02020603050405020304" pitchFamily="2"/>
              </a:rPr>
              <a:t>Those who need the gospel are prisoners </a:t>
            </a:r>
          </a:p>
          <a:p>
            <a:pPr marL="457200" marR="0" indent="228600" algn="l">
              <a:lnSpc>
                <a:spcPts val="3000"/>
              </a:lnSpc>
              <a:spcBef>
                <a:spcPts val="55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5" dirty="0">
                <a:solidFill>
                  <a:srgbClr val="000000"/>
                </a:solidFill>
                <a:latin typeface="Calibri" panose="02020603050405020304" pitchFamily="2"/>
              </a:rPr>
              <a:t>Prisoners to sin (Rom. 6:6) </a:t>
            </a:r>
          </a:p>
          <a:p>
            <a:pPr marL="457200" marR="0" indent="228600" algn="l">
              <a:lnSpc>
                <a:spcPts val="3000"/>
              </a:lnSpc>
              <a:spcBef>
                <a:spcPts val="5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5" dirty="0">
                <a:solidFill>
                  <a:srgbClr val="000000"/>
                </a:solidFill>
                <a:latin typeface="Calibri" panose="02020603050405020304" pitchFamily="2"/>
              </a:rPr>
              <a:t>Prisoners to death (Rom. 6:9) </a:t>
            </a:r>
          </a:p>
          <a:p>
            <a:pPr marL="457200" marR="0" indent="228600" algn="l">
              <a:lnSpc>
                <a:spcPts val="3000"/>
              </a:lnSpc>
              <a:spcBef>
                <a:spcPts val="5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 dirty="0">
                <a:solidFill>
                  <a:srgbClr val="000000"/>
                </a:solidFill>
                <a:latin typeface="Calibri" panose="02020603050405020304" pitchFamily="2"/>
              </a:rPr>
              <a:t>Christ sets free from spiritual bondage (Rom. 6:16-22) </a:t>
            </a:r>
          </a:p>
          <a:p>
            <a:pPr marL="457200" marR="0" indent="228600" algn="l">
              <a:lnSpc>
                <a:spcPts val="3000"/>
              </a:lnSpc>
              <a:spcBef>
                <a:spcPts val="48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" dirty="0">
                <a:solidFill>
                  <a:srgbClr val="000000"/>
                </a:solidFill>
                <a:latin typeface="Calibri" panose="02020603050405020304" pitchFamily="2"/>
              </a:rPr>
              <a:t>He liberates those who were “helpless” on their own (Rom. 5:6) </a:t>
            </a:r>
          </a:p>
          <a:p>
            <a:pPr marL="0" marR="0" indent="228600" algn="l">
              <a:lnSpc>
                <a:spcPts val="3400"/>
              </a:lnSpc>
              <a:spcBef>
                <a:spcPts val="102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5" dirty="0">
                <a:solidFill>
                  <a:srgbClr val="000000"/>
                </a:solidFill>
                <a:latin typeface="Calibri" panose="02020603050405020304" pitchFamily="2"/>
              </a:rPr>
              <a:t>Jesus offers freedom from sin and death </a:t>
            </a:r>
          </a:p>
          <a:p>
            <a:pPr marL="457200" marR="0" indent="0" algn="l">
              <a:lnSpc>
                <a:spcPts val="2800"/>
              </a:lnSpc>
              <a:spcBef>
                <a:spcPts val="710"/>
              </a:spcBef>
              <a:spcAft>
                <a:spcPts val="0"/>
              </a:spcAft>
            </a:pPr>
            <a:r>
              <a:rPr lang="en-US" sz="2750" i="1" spc="0" dirty="0">
                <a:solidFill>
                  <a:srgbClr val="C00000"/>
                </a:solidFill>
                <a:latin typeface="Calibri" panose="02020603050405020304" pitchFamily="2"/>
              </a:rPr>
              <a:t>“you will know the truth, and the truth will make you free”</a:t>
            </a:r>
            <a:r>
              <a:rPr lang="en-US" sz="2800" spc="0" dirty="0">
                <a:solidFill>
                  <a:srgbClr val="000000"/>
                </a:solidFill>
                <a:latin typeface="Calibri" panose="02020603050405020304" pitchFamily="2"/>
              </a:rPr>
              <a:t> (Jn. 8:32) </a:t>
            </a:r>
          </a:p>
          <a:p>
            <a:pPr marL="457200" marR="0" indent="0" algn="l">
              <a:lnSpc>
                <a:spcPts val="2800"/>
              </a:lnSpc>
              <a:spcBef>
                <a:spcPts val="680"/>
              </a:spcBef>
              <a:spcAft>
                <a:spcPts val="0"/>
              </a:spcAft>
            </a:pPr>
            <a:r>
              <a:rPr lang="en-US" sz="2750" i="1" spc="5" dirty="0">
                <a:solidFill>
                  <a:srgbClr val="000000"/>
                </a:solidFill>
                <a:latin typeface="Calibri" panose="02020603050405020304" pitchFamily="2"/>
              </a:rPr>
              <a:t>“and where the Spirit of the Lord is, there is liberty” </a:t>
            </a:r>
            <a:r>
              <a:rPr lang="en-US" sz="2800" spc="5" dirty="0">
                <a:solidFill>
                  <a:srgbClr val="000000"/>
                </a:solidFill>
                <a:latin typeface="Calibri" panose="02020603050405020304" pitchFamily="2"/>
              </a:rPr>
              <a:t>(2 Cor. 3:17)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864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1230" y="1771650"/>
            <a:ext cx="10280650" cy="4324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>
            <a:normAutofit fontScale="95000"/>
          </a:bodyPr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550" b="1" i="1" spc="5" dirty="0">
                <a:solidFill>
                  <a:srgbClr val="C00000"/>
                </a:solidFill>
                <a:latin typeface="Calibri" panose="02020603050405020304" pitchFamily="2"/>
              </a:rPr>
              <a:t>“To Proclaim... Recovery Of Sight To The Blind” </a:t>
            </a:r>
          </a:p>
          <a:p>
            <a:pPr marL="0" marR="0" indent="228600" algn="l">
              <a:lnSpc>
                <a:spcPts val="3400"/>
              </a:lnSpc>
              <a:spcBef>
                <a:spcPts val="685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5" dirty="0">
                <a:solidFill>
                  <a:srgbClr val="000000"/>
                </a:solidFill>
                <a:latin typeface="Calibri" panose="02020603050405020304" pitchFamily="2"/>
              </a:rPr>
              <a:t>To open the eyes of the spiritually blind </a:t>
            </a:r>
          </a:p>
          <a:p>
            <a:pPr marL="457200" marR="0" indent="0" algn="l">
              <a:lnSpc>
                <a:spcPts val="2500"/>
              </a:lnSpc>
              <a:spcBef>
                <a:spcPts val="775"/>
              </a:spcBef>
              <a:spcAft>
                <a:spcPts val="0"/>
              </a:spcAft>
            </a:pPr>
            <a:r>
              <a:rPr lang="en-US" sz="2800" spc="85" dirty="0">
                <a:solidFill>
                  <a:srgbClr val="000000"/>
                </a:solidFill>
                <a:latin typeface="Calibri" panose="02020603050405020304" pitchFamily="2"/>
              </a:rPr>
              <a:t>“</a:t>
            </a:r>
            <a:r>
              <a:rPr lang="en-US" sz="2700" i="1" spc="85" dirty="0">
                <a:solidFill>
                  <a:srgbClr val="000000"/>
                </a:solidFill>
                <a:latin typeface="Calibri" panose="02020603050405020304" pitchFamily="2"/>
              </a:rPr>
              <a:t>And Jesus said,</a:t>
            </a:r>
            <a:r>
              <a:rPr lang="en-US" sz="2700" i="1" spc="85" dirty="0">
                <a:solidFill>
                  <a:srgbClr val="C00000"/>
                </a:solidFill>
                <a:latin typeface="Calibri" panose="02020603050405020304" pitchFamily="2"/>
              </a:rPr>
              <a:t> “For judgment I came into this world, so that those </a:t>
            </a:r>
          </a:p>
          <a:p>
            <a:pPr marL="45720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i="1" spc="95" dirty="0">
                <a:solidFill>
                  <a:srgbClr val="C00000"/>
                </a:solidFill>
                <a:latin typeface="Calibri" panose="02020603050405020304" pitchFamily="2"/>
              </a:rPr>
              <a:t>who do not see may see, and that those who see may become </a:t>
            </a:r>
          </a:p>
          <a:p>
            <a:pPr marL="457200" marR="0" indent="0" algn="l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i="1" spc="75" dirty="0">
                <a:solidFill>
                  <a:srgbClr val="C00000"/>
                </a:solidFill>
                <a:latin typeface="Calibri" panose="02020603050405020304" pitchFamily="2"/>
              </a:rPr>
              <a:t>blind.”</a:t>
            </a:r>
            <a:r>
              <a:rPr lang="en-US" sz="2700" i="1" spc="75" dirty="0">
                <a:solidFill>
                  <a:srgbClr val="000000"/>
                </a:solidFill>
                <a:latin typeface="Calibri" panose="02020603050405020304" pitchFamily="2"/>
              </a:rPr>
              <a:t> Those of the Pharisees who were with Him heard these things </a:t>
            </a:r>
          </a:p>
          <a:p>
            <a:pPr marL="45720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i="1" spc="80" dirty="0">
                <a:solidFill>
                  <a:srgbClr val="000000"/>
                </a:solidFill>
                <a:latin typeface="Calibri" panose="02020603050405020304" pitchFamily="2"/>
              </a:rPr>
              <a:t>and said to Him, “We are not blind too, are we?” Jesus said to them, </a:t>
            </a:r>
          </a:p>
          <a:p>
            <a:pPr marL="457200" marR="0" indent="0" algn="l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700" i="1" spc="80" dirty="0">
                <a:solidFill>
                  <a:srgbClr val="C00000"/>
                </a:solidFill>
                <a:latin typeface="Calibri" panose="02020603050405020304" pitchFamily="2"/>
              </a:rPr>
              <a:t>“If you were blind, you would have no sin; but since you say, ‘We </a:t>
            </a:r>
          </a:p>
          <a:p>
            <a:pPr marL="457200" marR="0" indent="0" algn="l">
              <a:lnSpc>
                <a:spcPts val="27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2700" i="1" spc="50" dirty="0">
                <a:solidFill>
                  <a:srgbClr val="C00000"/>
                </a:solidFill>
                <a:latin typeface="Calibri" panose="02020603050405020304" pitchFamily="2"/>
              </a:rPr>
              <a:t>see,’ your sin remains.</a:t>
            </a:r>
            <a:r>
              <a:rPr lang="en-US" sz="2800" spc="50" dirty="0">
                <a:solidFill>
                  <a:srgbClr val="C00000"/>
                </a:solidFill>
                <a:latin typeface="Calibri" panose="02020603050405020304" pitchFamily="2"/>
              </a:rPr>
              <a:t>”</a:t>
            </a:r>
            <a:r>
              <a:rPr lang="en-US" sz="2750" spc="50" dirty="0">
                <a:solidFill>
                  <a:srgbClr val="000000"/>
                </a:solidFill>
                <a:latin typeface="Calibri" panose="02020603050405020304" pitchFamily="2"/>
              </a:rPr>
              <a:t> (John 9:49) </a:t>
            </a:r>
          </a:p>
          <a:p>
            <a:pPr marL="457200" marR="411480" indent="0" algn="l">
              <a:lnSpc>
                <a:spcPts val="2700"/>
              </a:lnSpc>
              <a:spcBef>
                <a:spcPts val="515"/>
              </a:spcBef>
              <a:spcAft>
                <a:spcPts val="400"/>
              </a:spcAft>
            </a:pPr>
            <a:r>
              <a:rPr lang="en-US" sz="2800" spc="0" dirty="0">
                <a:solidFill>
                  <a:srgbClr val="C00000"/>
                </a:solidFill>
                <a:latin typeface="Calibri" panose="02020603050405020304" pitchFamily="2"/>
              </a:rPr>
              <a:t>“</a:t>
            </a:r>
            <a:r>
              <a:rPr lang="en-US" sz="2750" spc="0" dirty="0">
                <a:solidFill>
                  <a:srgbClr val="C00000"/>
                </a:solidFill>
                <a:latin typeface="Calibri" panose="02020603050405020304" pitchFamily="2"/>
              </a:rPr>
              <a:t>H</a:t>
            </a:r>
            <a:r>
              <a:rPr lang="en-US" sz="2200" spc="0" dirty="0">
                <a:solidFill>
                  <a:srgbClr val="C00000"/>
                </a:solidFill>
                <a:latin typeface="Calibri" panose="02020603050405020304" pitchFamily="2"/>
              </a:rPr>
              <a:t>E HAS BLINDED THEIR EYES AND </a:t>
            </a:r>
            <a:r>
              <a:rPr lang="en-US" sz="2750" spc="0" dirty="0">
                <a:solidFill>
                  <a:srgbClr val="C00000"/>
                </a:solidFill>
                <a:latin typeface="Calibri" panose="02020603050405020304" pitchFamily="2"/>
              </a:rPr>
              <a:t>H</a:t>
            </a:r>
            <a:r>
              <a:rPr lang="en-US" sz="2200" spc="0" dirty="0">
                <a:solidFill>
                  <a:srgbClr val="C00000"/>
                </a:solidFill>
                <a:latin typeface="Calibri" panose="02020603050405020304" pitchFamily="2"/>
              </a:rPr>
              <a:t>E HARDENED THEIR HEART</a:t>
            </a:r>
            <a:r>
              <a:rPr lang="en-US" sz="2750" spc="0" dirty="0">
                <a:solidFill>
                  <a:srgbClr val="C00000"/>
                </a:solidFill>
                <a:latin typeface="Calibri" panose="02020603050405020304" pitchFamily="2"/>
              </a:rPr>
              <a:t>, </a:t>
            </a:r>
            <a:r>
              <a:rPr lang="en-US" sz="2200" spc="0" dirty="0">
                <a:solidFill>
                  <a:srgbClr val="C00000"/>
                </a:solidFill>
                <a:latin typeface="Calibri" panose="02020603050405020304" pitchFamily="2"/>
              </a:rPr>
              <a:t>SO THAT THEY WOULD NOT SEE WITH THEIR EYES AND PERCEIVE WITH THEIR HEART</a:t>
            </a:r>
            <a:r>
              <a:rPr lang="en-US" sz="2750" spc="0" dirty="0">
                <a:solidFill>
                  <a:srgbClr val="C00000"/>
                </a:solidFill>
                <a:latin typeface="Calibri" panose="02020603050405020304" pitchFamily="2"/>
              </a:rPr>
              <a:t>, </a:t>
            </a:r>
            <a:r>
              <a:rPr lang="en-US" sz="2200" spc="0" dirty="0">
                <a:solidFill>
                  <a:srgbClr val="C00000"/>
                </a:solidFill>
                <a:latin typeface="Calibri" panose="02020603050405020304" pitchFamily="2"/>
              </a:rPr>
              <a:t>AND BE CONVERTED AND </a:t>
            </a:r>
            <a:r>
              <a:rPr lang="en-US" sz="2750" spc="0" dirty="0">
                <a:solidFill>
                  <a:srgbClr val="C00000"/>
                </a:solidFill>
                <a:latin typeface="Calibri" panose="02020603050405020304" pitchFamily="2"/>
              </a:rPr>
              <a:t>I </a:t>
            </a:r>
            <a:r>
              <a:rPr lang="en-US" sz="2200" spc="0" dirty="0">
                <a:solidFill>
                  <a:srgbClr val="C00000"/>
                </a:solidFill>
                <a:latin typeface="Calibri" panose="02020603050405020304" pitchFamily="2"/>
              </a:rPr>
              <a:t>HEAL THEM</a:t>
            </a:r>
            <a:r>
              <a:rPr lang="en-US" sz="2800" spc="0" dirty="0">
                <a:solidFill>
                  <a:srgbClr val="C00000"/>
                </a:solidFill>
                <a:latin typeface="Calibri" panose="02020603050405020304" pitchFamily="2"/>
              </a:rPr>
              <a:t>.”</a:t>
            </a:r>
            <a:r>
              <a:rPr lang="en-US" sz="2750" spc="0" dirty="0">
                <a:solidFill>
                  <a:srgbClr val="000000"/>
                </a:solidFill>
                <a:latin typeface="Calibri" panose="02020603050405020304" pitchFamily="2"/>
              </a:rPr>
              <a:t> (John 12:40)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864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1230" y="1817370"/>
            <a:ext cx="10170795" cy="4559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>
            <a:normAutofit fontScale="97500"/>
          </a:bodyPr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550" b="1" i="1" spc="5" dirty="0">
                <a:solidFill>
                  <a:srgbClr val="C00000"/>
                </a:solidFill>
                <a:latin typeface="Calibri" panose="02020603050405020304" pitchFamily="2"/>
              </a:rPr>
              <a:t>“... To Set Free Those Who Are Oppressed” </a:t>
            </a:r>
          </a:p>
          <a:p>
            <a:pPr marL="0" marR="0" indent="228600" algn="l">
              <a:lnSpc>
                <a:spcPts val="3400"/>
              </a:lnSpc>
              <a:spcBef>
                <a:spcPts val="107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-5" dirty="0">
                <a:solidFill>
                  <a:srgbClr val="000000"/>
                </a:solidFill>
                <a:latin typeface="Calibri" panose="02020603050405020304" pitchFamily="2"/>
              </a:rPr>
              <a:t>To liberate those who have been crushed and broken by sin </a:t>
            </a:r>
          </a:p>
          <a:p>
            <a:pPr marL="457200" marR="0" indent="228600" algn="l">
              <a:lnSpc>
                <a:spcPts val="3000"/>
              </a:lnSpc>
              <a:spcBef>
                <a:spcPts val="565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-10" dirty="0">
                <a:solidFill>
                  <a:srgbClr val="000000"/>
                </a:solidFill>
                <a:latin typeface="Calibri" panose="02020603050405020304" pitchFamily="2"/>
              </a:rPr>
              <a:t>Sin destroys </a:t>
            </a:r>
          </a:p>
          <a:p>
            <a:pPr marL="457200" marR="0" indent="228600" algn="l">
              <a:lnSpc>
                <a:spcPts val="3000"/>
              </a:lnSpc>
              <a:spcBef>
                <a:spcPts val="545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5" dirty="0">
                <a:solidFill>
                  <a:srgbClr val="000000"/>
                </a:solidFill>
                <a:latin typeface="Calibri" panose="02020603050405020304" pitchFamily="2"/>
              </a:rPr>
              <a:t>Sin brings misery </a:t>
            </a:r>
          </a:p>
          <a:p>
            <a:pPr marL="457200" marR="0" indent="228600" algn="l">
              <a:lnSpc>
                <a:spcPts val="3000"/>
              </a:lnSpc>
              <a:spcBef>
                <a:spcPts val="545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0" dirty="0">
                <a:solidFill>
                  <a:srgbClr val="000000"/>
                </a:solidFill>
                <a:latin typeface="Calibri" panose="02020603050405020304" pitchFamily="2"/>
              </a:rPr>
              <a:t>Sin brings shame </a:t>
            </a:r>
          </a:p>
          <a:p>
            <a:pPr marL="457200" marR="0" indent="228600" algn="l">
              <a:lnSpc>
                <a:spcPts val="30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spc="5" dirty="0">
                <a:solidFill>
                  <a:srgbClr val="000000"/>
                </a:solidFill>
                <a:latin typeface="Calibri" panose="02020603050405020304" pitchFamily="2"/>
              </a:rPr>
              <a:t>Sin brings guilt </a:t>
            </a:r>
          </a:p>
          <a:p>
            <a:pPr marL="457200" marR="0" indent="228600" algn="l">
              <a:lnSpc>
                <a:spcPts val="3000"/>
              </a:lnSpc>
              <a:spcBef>
                <a:spcPts val="51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0" dirty="0">
                <a:solidFill>
                  <a:srgbClr val="000000"/>
                </a:solidFill>
                <a:latin typeface="Calibri" panose="02020603050405020304" pitchFamily="2"/>
              </a:rPr>
              <a:t>Sin “presses down” on the contrite </a:t>
            </a:r>
          </a:p>
          <a:p>
            <a:pPr marL="0" marR="0" indent="228600" algn="l">
              <a:lnSpc>
                <a:spcPts val="3400"/>
              </a:lnSpc>
              <a:spcBef>
                <a:spcPts val="1020"/>
              </a:spcBef>
              <a:spcAft>
                <a:spcPts val="0"/>
              </a:spcAft>
              <a:buFont typeface="Symbol"/>
              <a:buChar char="·"/>
            </a:pPr>
            <a:r>
              <a:rPr lang="en-US" sz="3150" b="1" spc="5" dirty="0">
                <a:solidFill>
                  <a:srgbClr val="000000"/>
                </a:solidFill>
                <a:latin typeface="Calibri" panose="02020603050405020304" pitchFamily="2"/>
              </a:rPr>
              <a:t>Christ restores those who come to Him </a:t>
            </a:r>
          </a:p>
          <a:p>
            <a:pPr marL="0" marR="0" indent="228600" algn="l">
              <a:lnSpc>
                <a:spcPts val="3800"/>
              </a:lnSpc>
              <a:spcBef>
                <a:spcPts val="930"/>
              </a:spcBef>
              <a:spcAft>
                <a:spcPts val="545"/>
              </a:spcAft>
              <a:buFont typeface="Symbol"/>
              <a:buChar char="·"/>
            </a:pPr>
            <a:r>
              <a:rPr lang="en-US" sz="3150" b="1" spc="-5" dirty="0">
                <a:solidFill>
                  <a:srgbClr val="000000"/>
                </a:solidFill>
                <a:latin typeface="Calibri" panose="02020603050405020304" pitchFamily="2"/>
              </a:rPr>
              <a:t>He relieves the pressure...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864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25495" y="603885"/>
            <a:ext cx="5544185" cy="771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>
            <a:normAutofit fontScale="90000"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5400" b="1" spc="60" dirty="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51230" y="1771650"/>
            <a:ext cx="10060940" cy="4309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720" rIns="0" bIns="0" anchor="t">
            <a:normAutofit fontScale="82500" lnSpcReduction="10000"/>
          </a:bodyPr>
          <a:lstStyle/>
          <a:p>
            <a:pPr marL="0" marR="0" indent="0" algn="ctr">
              <a:lnSpc>
                <a:spcPts val="3700"/>
              </a:lnSpc>
              <a:spcAft>
                <a:spcPts val="0"/>
              </a:spcAft>
            </a:pPr>
            <a:r>
              <a:rPr lang="en-US" sz="3550" b="1" i="1" spc="5" dirty="0">
                <a:solidFill>
                  <a:srgbClr val="C00000"/>
                </a:solidFill>
                <a:latin typeface="Calibri" panose="02020603050405020304" pitchFamily="2"/>
              </a:rPr>
              <a:t>“... To Proclaim The Favorable Year Of The Lord” </a:t>
            </a:r>
          </a:p>
          <a:p>
            <a:pPr marL="0" marR="0" indent="228600" algn="l">
              <a:lnSpc>
                <a:spcPts val="3400"/>
              </a:lnSpc>
              <a:spcBef>
                <a:spcPts val="685"/>
              </a:spcBef>
              <a:spcAft>
                <a:spcPts val="0"/>
              </a:spcAft>
              <a:buFont typeface="Symbol"/>
              <a:buChar char="·"/>
            </a:pPr>
            <a:r>
              <a:rPr lang="en-US" sz="3800" b="1" spc="0" dirty="0">
                <a:solidFill>
                  <a:srgbClr val="000000"/>
                </a:solidFill>
                <a:latin typeface="Calibri" panose="02020603050405020304" pitchFamily="2"/>
              </a:rPr>
              <a:t>An allusion to the Year of Jubilee (Lev. 25:8-17) </a:t>
            </a:r>
          </a:p>
          <a:p>
            <a:pPr marL="457200" marR="0" indent="228600" algn="l">
              <a:lnSpc>
                <a:spcPts val="3000"/>
              </a:lnSpc>
              <a:spcBef>
                <a:spcPts val="220"/>
              </a:spcBef>
              <a:spcAft>
                <a:spcPts val="0"/>
              </a:spcAft>
              <a:buFont typeface="Symbol"/>
              <a:buChar char="·"/>
            </a:pPr>
            <a:r>
              <a:rPr lang="en-US" sz="3300" spc="-10" dirty="0">
                <a:solidFill>
                  <a:srgbClr val="000000"/>
                </a:solidFill>
                <a:latin typeface="Calibri" panose="02020603050405020304" pitchFamily="2"/>
              </a:rPr>
              <a:t>Bond servants were set free and seized land was returned </a:t>
            </a:r>
          </a:p>
          <a:p>
            <a:pPr marL="457200" marR="0" indent="228600" algn="l">
              <a:lnSpc>
                <a:spcPts val="3000"/>
              </a:lnSpc>
              <a:spcBef>
                <a:spcPts val="200"/>
              </a:spcBef>
              <a:spcAft>
                <a:spcPts val="0"/>
              </a:spcAft>
              <a:buFont typeface="Symbol"/>
              <a:buChar char="·"/>
            </a:pPr>
            <a:r>
              <a:rPr lang="en-US" sz="3300" spc="-5" dirty="0">
                <a:solidFill>
                  <a:srgbClr val="000000"/>
                </a:solidFill>
                <a:latin typeface="Calibri" panose="02020603050405020304" pitchFamily="2"/>
              </a:rPr>
              <a:t>“intended to typify the messianic liberation” - Butler </a:t>
            </a:r>
          </a:p>
          <a:p>
            <a:pPr marL="0" marR="0" indent="228600" algn="l">
              <a:lnSpc>
                <a:spcPts val="3400"/>
              </a:lnSpc>
              <a:spcBef>
                <a:spcPts val="610"/>
              </a:spcBef>
              <a:spcAft>
                <a:spcPts val="0"/>
              </a:spcAft>
              <a:buFont typeface="Symbol"/>
              <a:buChar char="·"/>
            </a:pPr>
            <a:r>
              <a:rPr lang="en-US" sz="3800" b="1" spc="5" dirty="0">
                <a:solidFill>
                  <a:srgbClr val="000000"/>
                </a:solidFill>
                <a:latin typeface="Calibri" panose="02020603050405020304" pitchFamily="2"/>
              </a:rPr>
              <a:t>To announce that the promised deliverance has come </a:t>
            </a:r>
          </a:p>
          <a:p>
            <a:pPr marL="457200" marR="0" indent="0" algn="l">
              <a:lnSpc>
                <a:spcPts val="2700"/>
              </a:lnSpc>
              <a:spcBef>
                <a:spcPts val="530"/>
              </a:spcBef>
              <a:spcAft>
                <a:spcPts val="0"/>
              </a:spcAft>
            </a:pPr>
            <a:r>
              <a:rPr lang="en-US" sz="3300" i="1" spc="35" dirty="0">
                <a:solidFill>
                  <a:srgbClr val="000000"/>
                </a:solidFill>
                <a:latin typeface="Calibri" panose="02020603050405020304" pitchFamily="2"/>
              </a:rPr>
              <a:t>“On that day the deaf will hear words of a book, and out of their </a:t>
            </a:r>
          </a:p>
          <a:p>
            <a:pPr marL="457200" marR="0" indent="0" algn="l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300" i="1" spc="20" dirty="0">
                <a:solidFill>
                  <a:srgbClr val="000000"/>
                </a:solidFill>
                <a:latin typeface="Calibri" panose="02020603050405020304" pitchFamily="2"/>
              </a:rPr>
              <a:t>gloom and darkness the eyes of the blind will see. The afflicted also </a:t>
            </a:r>
          </a:p>
          <a:p>
            <a:pPr marL="45720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i="1" spc="35" dirty="0">
                <a:solidFill>
                  <a:srgbClr val="000000"/>
                </a:solidFill>
                <a:latin typeface="Calibri" panose="02020603050405020304" pitchFamily="2"/>
              </a:rPr>
              <a:t>will increase their gladness in the Lord, and the needy of mankind </a:t>
            </a:r>
          </a:p>
          <a:p>
            <a:pPr marL="457200" marR="0" indent="0" algn="l">
              <a:lnSpc>
                <a:spcPts val="27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3300" i="1" spc="15" dirty="0">
                <a:solidFill>
                  <a:srgbClr val="000000"/>
                </a:solidFill>
                <a:latin typeface="Calibri" panose="02020603050405020304" pitchFamily="2"/>
              </a:rPr>
              <a:t>will rejoice in the Holy One of Israel.” </a:t>
            </a:r>
            <a:r>
              <a:rPr lang="en-US" sz="3300" spc="15" dirty="0">
                <a:solidFill>
                  <a:srgbClr val="000000"/>
                </a:solidFill>
                <a:latin typeface="Calibri" panose="02020603050405020304" pitchFamily="2"/>
              </a:rPr>
              <a:t>(Isa. 29:18-19) </a:t>
            </a:r>
          </a:p>
        </p:txBody>
      </p:sp>
    </p:spTree>
    <p:extLst>
      <p:ext uri="{BB962C8B-B14F-4D97-AF65-F5344CB8AC3E}">
        <p14:creationId xmlns:p14="http://schemas.microsoft.com/office/powerpoint/2010/main" val="15539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4E976-F8B4-4F04-B26A-27984B065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7FB341-FE2B-4B4F-B8B3-EE3DEF944BE5}"/>
              </a:ext>
            </a:extLst>
          </p:cNvPr>
          <p:cNvSpPr txBox="1"/>
          <p:nvPr/>
        </p:nvSpPr>
        <p:spPr>
          <a:xfrm>
            <a:off x="845820" y="1920240"/>
            <a:ext cx="10447020" cy="3381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indent="0" algn="l">
              <a:lnSpc>
                <a:spcPts val="3300"/>
              </a:lnSpc>
              <a:spcBef>
                <a:spcPts val="800"/>
              </a:spcBef>
              <a:spcAft>
                <a:spcPts val="25"/>
              </a:spcAft>
            </a:pPr>
            <a:r>
              <a:rPr lang="en-US" sz="3600" b="1" i="1" spc="10" dirty="0">
                <a:solidFill>
                  <a:srgbClr val="C00000"/>
                </a:solidFill>
                <a:latin typeface="Calibri" panose="02020603050405020304" pitchFamily="2"/>
              </a:rPr>
              <a:t>“Today this Scripture has been fulfilled in your hearing.”</a:t>
            </a:r>
          </a:p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200" i="1" spc="-165" dirty="0">
                <a:solidFill>
                  <a:srgbClr val="000000"/>
                </a:solidFill>
                <a:latin typeface="Calibri" panose="02020603050405020304" pitchFamily="2"/>
              </a:rPr>
              <a:t>	And all were speaking well of Him, and wondering at the 	gracious words which were falling from His lips”</a:t>
            </a:r>
          </a:p>
          <a:p>
            <a:pPr marL="8229600" marR="0" indent="0" algn="l">
              <a:lnSpc>
                <a:spcPts val="4500"/>
              </a:lnSpc>
              <a:spcBef>
                <a:spcPts val="995"/>
              </a:spcBef>
              <a:spcAft>
                <a:spcPts val="790"/>
              </a:spcAft>
            </a:pPr>
            <a:r>
              <a:rPr lang="en-US" sz="3200" spc="-310" dirty="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en-US" sz="3200" spc="-170" dirty="0">
                <a:solidFill>
                  <a:srgbClr val="000000"/>
                </a:solidFill>
                <a:latin typeface="Calibri" panose="02020603050405020304" pitchFamily="2"/>
              </a:rPr>
              <a:t>Luke 4:22 </a:t>
            </a:r>
          </a:p>
          <a:p>
            <a:pPr marL="457200" marR="0" indent="0" algn="l">
              <a:lnSpc>
                <a:spcPts val="3300"/>
              </a:lnSpc>
              <a:spcBef>
                <a:spcPts val="800"/>
              </a:spcBef>
              <a:spcAft>
                <a:spcPts val="25"/>
              </a:spcAft>
            </a:pPr>
            <a:endParaRPr lang="en-US" sz="1800" b="1" i="1" spc="10" dirty="0">
              <a:solidFill>
                <a:srgbClr val="C00000"/>
              </a:solidFill>
              <a:latin typeface="Calibri" panose="02020603050405020304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B90F3-91F8-492C-9734-4D8D6A698CAA}"/>
              </a:ext>
            </a:extLst>
          </p:cNvPr>
          <p:cNvSpPr txBox="1"/>
          <p:nvPr/>
        </p:nvSpPr>
        <p:spPr>
          <a:xfrm>
            <a:off x="1409700" y="542057"/>
            <a:ext cx="9372600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ts val="5800"/>
              </a:lnSpc>
              <a:spcAft>
                <a:spcPts val="0"/>
              </a:spcAft>
            </a:pPr>
            <a:r>
              <a:rPr lang="en-US" sz="4900" b="1" spc="60" dirty="0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AB89B6-2676-49F0-93C2-3E4BFDDEB9DC}"/>
              </a:ext>
            </a:extLst>
          </p:cNvPr>
          <p:cNvSpPr/>
          <p:nvPr/>
        </p:nvSpPr>
        <p:spPr>
          <a:xfrm>
            <a:off x="1828800" y="3429000"/>
            <a:ext cx="2880360" cy="548640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6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864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302000" y="548005"/>
            <a:ext cx="5588000" cy="843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785" rIns="0" bIns="0" anchor="t"/>
          <a:lstStyle/>
          <a:p>
            <a:pPr marL="0" marR="0" indent="0" algn="ctr">
              <a:lnSpc>
                <a:spcPts val="6200"/>
              </a:lnSpc>
              <a:spcAft>
                <a:spcPts val="0"/>
              </a:spcAft>
            </a:pPr>
            <a:r>
              <a:rPr lang="en-US" sz="5900" spc="-265">
                <a:solidFill>
                  <a:srgbClr val="000000"/>
                </a:solidFill>
                <a:latin typeface="Garamond" panose="02020603050405020304" pitchFamily="1"/>
              </a:rPr>
              <a:t>His Gracious Words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39800" y="1712595"/>
            <a:ext cx="10287000" cy="20377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1770" rIns="0" bIns="0" anchor="t">
            <a:normAutofit fontScale="92500"/>
          </a:bodyPr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950" spc="-70" dirty="0">
                <a:solidFill>
                  <a:srgbClr val="000000"/>
                </a:solidFill>
                <a:latin typeface="Calibri" panose="02020603050405020304" pitchFamily="2"/>
              </a:rPr>
              <a:t>“</a:t>
            </a:r>
            <a:r>
              <a:rPr lang="en-US" sz="3950" b="1" i="1" spc="-70" dirty="0">
                <a:solidFill>
                  <a:srgbClr val="000000"/>
                </a:solidFill>
                <a:latin typeface="Calibri" panose="02020603050405020304" pitchFamily="2"/>
              </a:rPr>
              <a:t>And all were speaking well of Him, and wondering at </a:t>
            </a:r>
          </a:p>
          <a:p>
            <a:pPr marL="0" marR="0" indent="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spc="-165" dirty="0">
                <a:solidFill>
                  <a:srgbClr val="000000"/>
                </a:solidFill>
                <a:latin typeface="Calibri" panose="02020603050405020304" pitchFamily="2"/>
              </a:rPr>
              <a:t>the gracious words which were falling from His lips” </a:t>
            </a:r>
          </a:p>
          <a:p>
            <a:pPr marL="8229600" marR="0" indent="0" algn="l">
              <a:lnSpc>
                <a:spcPts val="4500"/>
              </a:lnSpc>
              <a:spcBef>
                <a:spcPts val="995"/>
              </a:spcBef>
              <a:spcAft>
                <a:spcPts val="790"/>
              </a:spcAft>
            </a:pPr>
            <a:r>
              <a:rPr lang="en-US" sz="4950" spc="-310" dirty="0">
                <a:solidFill>
                  <a:srgbClr val="000000"/>
                </a:solidFill>
                <a:latin typeface="Calibri" panose="02020603050405020304" pitchFamily="2"/>
              </a:rPr>
              <a:t>-</a:t>
            </a:r>
            <a:r>
              <a:rPr lang="en-US" sz="3550" spc="-170" dirty="0">
                <a:solidFill>
                  <a:srgbClr val="000000"/>
                </a:solidFill>
                <a:latin typeface="Calibri" panose="02020603050405020304" pitchFamily="2"/>
              </a:rPr>
              <a:t>Luke 4:22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Garamond</vt:lpstr>
      <vt:lpstr>Symbol</vt:lpstr>
      <vt:lpstr>Times New Roman</vt:lpstr>
      <vt:lpstr>Wingdings</vt:lpstr>
      <vt:lpstr>default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jackc</dc:creator>
  <cp:lastModifiedBy>Jack Critchfield</cp:lastModifiedBy>
  <cp:revision>1</cp:revision>
  <dcterms:modified xsi:type="dcterms:W3CDTF">2019-11-29T19:20:56Z</dcterms:modified>
</cp:coreProperties>
</file>